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theme/theme16.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8.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9.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0.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1.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embeddings/oleObject2.bin" ContentType="application/vnd.openxmlformats-officedocument.oleObject"/>
  <Override PartName="/ppt/notesSlides/notesSlide32.xml" ContentType="application/vnd.openxmlformats-officedocument.presentationml.notesSlide+xml"/>
  <Override PartName="/ppt/embeddings/oleObject3.bin" ContentType="application/vnd.openxmlformats-officedocument.oleObject"/>
  <Override PartName="/ppt/notesSlides/notesSlide33.xml" ContentType="application/vnd.openxmlformats-officedocument.presentationml.notesSlide+xml"/>
  <Override PartName="/ppt/embeddings/oleObject4.bin" ContentType="application/vnd.openxmlformats-officedocument.oleObject"/>
  <Override PartName="/ppt/notesSlides/notesSlide34.xml" ContentType="application/vnd.openxmlformats-officedocument.presentationml.notesSlide+xml"/>
  <Override PartName="/ppt/embeddings/oleObject5.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embeddings/oleObject6.bin" ContentType="application/vnd.openxmlformats-officedocument.oleObject"/>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688" r:id="rId2"/>
    <p:sldMasterId id="2147483686" r:id="rId3"/>
    <p:sldMasterId id="2147483666" r:id="rId4"/>
    <p:sldMasterId id="2147483670" r:id="rId5"/>
    <p:sldMasterId id="2147483674" r:id="rId6"/>
    <p:sldMasterId id="2147483676" r:id="rId7"/>
    <p:sldMasterId id="2147483680" r:id="rId8"/>
    <p:sldMasterId id="2147483682" r:id="rId9"/>
    <p:sldMasterId id="2147484150" r:id="rId10"/>
    <p:sldMasterId id="2147484162" r:id="rId11"/>
    <p:sldMasterId id="2147485023" r:id="rId12"/>
    <p:sldMasterId id="2147485036" r:id="rId13"/>
    <p:sldMasterId id="2147485048" r:id="rId14"/>
    <p:sldMasterId id="2147485050" r:id="rId15"/>
    <p:sldMasterId id="2147485053" r:id="rId16"/>
    <p:sldMasterId id="2147485055" r:id="rId17"/>
    <p:sldMasterId id="2147485067" r:id="rId18"/>
    <p:sldMasterId id="2147485294" r:id="rId19"/>
    <p:sldMasterId id="2147485306" r:id="rId20"/>
    <p:sldMasterId id="2147490312" r:id="rId21"/>
    <p:sldMasterId id="2147490802" r:id="rId22"/>
  </p:sldMasterIdLst>
  <p:notesMasterIdLst>
    <p:notesMasterId r:id="rId81"/>
  </p:notesMasterIdLst>
  <p:handoutMasterIdLst>
    <p:handoutMasterId r:id="rId82"/>
  </p:handoutMasterIdLst>
  <p:sldIdLst>
    <p:sldId id="301" r:id="rId23"/>
    <p:sldId id="377" r:id="rId24"/>
    <p:sldId id="350" r:id="rId25"/>
    <p:sldId id="378" r:id="rId26"/>
    <p:sldId id="352" r:id="rId27"/>
    <p:sldId id="353" r:id="rId28"/>
    <p:sldId id="354" r:id="rId29"/>
    <p:sldId id="355" r:id="rId30"/>
    <p:sldId id="356" r:id="rId31"/>
    <p:sldId id="357" r:id="rId32"/>
    <p:sldId id="358" r:id="rId33"/>
    <p:sldId id="366" r:id="rId34"/>
    <p:sldId id="272" r:id="rId35"/>
    <p:sldId id="309" r:id="rId36"/>
    <p:sldId id="293" r:id="rId37"/>
    <p:sldId id="273" r:id="rId38"/>
    <p:sldId id="327" r:id="rId39"/>
    <p:sldId id="346" r:id="rId40"/>
    <p:sldId id="360" r:id="rId41"/>
    <p:sldId id="367" r:id="rId42"/>
    <p:sldId id="380" r:id="rId43"/>
    <p:sldId id="381" r:id="rId44"/>
    <p:sldId id="382" r:id="rId45"/>
    <p:sldId id="383" r:id="rId46"/>
    <p:sldId id="384" r:id="rId47"/>
    <p:sldId id="385" r:id="rId48"/>
    <p:sldId id="386" r:id="rId49"/>
    <p:sldId id="379" r:id="rId50"/>
    <p:sldId id="375" r:id="rId51"/>
    <p:sldId id="376" r:id="rId52"/>
    <p:sldId id="368" r:id="rId53"/>
    <p:sldId id="323" r:id="rId54"/>
    <p:sldId id="322" r:id="rId55"/>
    <p:sldId id="324" r:id="rId56"/>
    <p:sldId id="325" r:id="rId57"/>
    <p:sldId id="326" r:id="rId58"/>
    <p:sldId id="374" r:id="rId59"/>
    <p:sldId id="320" r:id="rId60"/>
    <p:sldId id="321" r:id="rId61"/>
    <p:sldId id="317" r:id="rId62"/>
    <p:sldId id="333" r:id="rId63"/>
    <p:sldId id="329" r:id="rId64"/>
    <p:sldId id="334" r:id="rId65"/>
    <p:sldId id="328" r:id="rId66"/>
    <p:sldId id="335" r:id="rId67"/>
    <p:sldId id="344" r:id="rId68"/>
    <p:sldId id="348" r:id="rId69"/>
    <p:sldId id="343" r:id="rId70"/>
    <p:sldId id="316" r:id="rId71"/>
    <p:sldId id="347" r:id="rId72"/>
    <p:sldId id="342" r:id="rId73"/>
    <p:sldId id="338" r:id="rId74"/>
    <p:sldId id="369" r:id="rId75"/>
    <p:sldId id="370" r:id="rId76"/>
    <p:sldId id="372" r:id="rId77"/>
    <p:sldId id="371" r:id="rId78"/>
    <p:sldId id="387" r:id="rId79"/>
    <p:sldId id="388" r:id="rId80"/>
  </p:sldIdLst>
  <p:sldSz cx="9144000" cy="6858000" type="screen4x3"/>
  <p:notesSz cx="6858000" cy="9144000"/>
  <p:defaultTex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0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00093"/>
    <a:srgbClr val="6E0043"/>
    <a:srgbClr val="DC0081"/>
    <a:srgbClr val="B50069"/>
    <a:srgbClr val="000000"/>
    <a:srgbClr val="006600"/>
    <a:srgbClr val="FF0000"/>
    <a:srgbClr val="FFF9F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81" d="100"/>
          <a:sy n="81" d="100"/>
        </p:scale>
        <p:origin x="-80" y="-376"/>
      </p:cViewPr>
      <p:guideLst>
        <p:guide orient="horz" pos="2160"/>
        <p:guide pos="2880"/>
      </p:guideLst>
    </p:cSldViewPr>
  </p:slideViewPr>
  <p:outlineViewPr>
    <p:cViewPr>
      <p:scale>
        <a:sx n="33" d="100"/>
        <a:sy n="33" d="100"/>
      </p:scale>
      <p:origin x="0" y="2160"/>
    </p:cViewPr>
  </p:outlineViewPr>
  <p:notesTextViewPr>
    <p:cViewPr>
      <p:scale>
        <a:sx n="100" d="100"/>
        <a:sy n="100" d="100"/>
      </p:scale>
      <p:origin x="0" y="0"/>
    </p:cViewPr>
  </p:notesTextViewPr>
  <p:sorterViewPr>
    <p:cViewPr>
      <p:scale>
        <a:sx n="50" d="100"/>
        <a:sy n="50" d="100"/>
      </p:scale>
      <p:origin x="0" y="2992"/>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8.xml"/><Relationship Id="rId31" Type="http://schemas.openxmlformats.org/officeDocument/2006/relationships/slide" Target="slides/slide9.xml"/><Relationship Id="rId32" Type="http://schemas.openxmlformats.org/officeDocument/2006/relationships/slide" Target="slides/slide10.xml"/><Relationship Id="rId33" Type="http://schemas.openxmlformats.org/officeDocument/2006/relationships/slide" Target="slides/slide11.xml"/><Relationship Id="rId34" Type="http://schemas.openxmlformats.org/officeDocument/2006/relationships/slide" Target="slides/slide12.xml"/><Relationship Id="rId35" Type="http://schemas.openxmlformats.org/officeDocument/2006/relationships/slide" Target="slides/slide13.xml"/><Relationship Id="rId36" Type="http://schemas.openxmlformats.org/officeDocument/2006/relationships/slide" Target="slides/slide14.xml"/><Relationship Id="rId37" Type="http://schemas.openxmlformats.org/officeDocument/2006/relationships/slide" Target="slides/slide15.xml"/><Relationship Id="rId38" Type="http://schemas.openxmlformats.org/officeDocument/2006/relationships/slide" Target="slides/slide16.xml"/><Relationship Id="rId39" Type="http://schemas.openxmlformats.org/officeDocument/2006/relationships/slide" Target="slides/slide17.xml"/><Relationship Id="rId50" Type="http://schemas.openxmlformats.org/officeDocument/2006/relationships/slide" Target="slides/slide28.xml"/><Relationship Id="rId51" Type="http://schemas.openxmlformats.org/officeDocument/2006/relationships/slide" Target="slides/slide29.xml"/><Relationship Id="rId52" Type="http://schemas.openxmlformats.org/officeDocument/2006/relationships/slide" Target="slides/slide30.xml"/><Relationship Id="rId53" Type="http://schemas.openxmlformats.org/officeDocument/2006/relationships/slide" Target="slides/slide31.xml"/><Relationship Id="rId54" Type="http://schemas.openxmlformats.org/officeDocument/2006/relationships/slide" Target="slides/slide32.xml"/><Relationship Id="rId55" Type="http://schemas.openxmlformats.org/officeDocument/2006/relationships/slide" Target="slides/slide33.xml"/><Relationship Id="rId56" Type="http://schemas.openxmlformats.org/officeDocument/2006/relationships/slide" Target="slides/slide34.xml"/><Relationship Id="rId57" Type="http://schemas.openxmlformats.org/officeDocument/2006/relationships/slide" Target="slides/slide35.xml"/><Relationship Id="rId58" Type="http://schemas.openxmlformats.org/officeDocument/2006/relationships/slide" Target="slides/slide36.xml"/><Relationship Id="rId59" Type="http://schemas.openxmlformats.org/officeDocument/2006/relationships/slide" Target="slides/slide37.xml"/><Relationship Id="rId70" Type="http://schemas.openxmlformats.org/officeDocument/2006/relationships/slide" Target="slides/slide48.xml"/><Relationship Id="rId71" Type="http://schemas.openxmlformats.org/officeDocument/2006/relationships/slide" Target="slides/slide49.xml"/><Relationship Id="rId72" Type="http://schemas.openxmlformats.org/officeDocument/2006/relationships/slide" Target="slides/slide50.xml"/><Relationship Id="rId73" Type="http://schemas.openxmlformats.org/officeDocument/2006/relationships/slide" Target="slides/slide51.xml"/><Relationship Id="rId74" Type="http://schemas.openxmlformats.org/officeDocument/2006/relationships/slide" Target="slides/slide52.xml"/><Relationship Id="rId75" Type="http://schemas.openxmlformats.org/officeDocument/2006/relationships/slide" Target="slides/slide53.xml"/><Relationship Id="rId76" Type="http://schemas.openxmlformats.org/officeDocument/2006/relationships/slide" Target="slides/slide54.xml"/><Relationship Id="rId77" Type="http://schemas.openxmlformats.org/officeDocument/2006/relationships/slide" Target="slides/slide55.xml"/><Relationship Id="rId78" Type="http://schemas.openxmlformats.org/officeDocument/2006/relationships/slide" Target="slides/slide56.xml"/><Relationship Id="rId79" Type="http://schemas.openxmlformats.org/officeDocument/2006/relationships/slide" Target="slides/slide57.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 Target="slides/slide1.xml"/><Relationship Id="rId24" Type="http://schemas.openxmlformats.org/officeDocument/2006/relationships/slide" Target="slides/slide2.xml"/><Relationship Id="rId25" Type="http://schemas.openxmlformats.org/officeDocument/2006/relationships/slide" Target="slides/slide3.xml"/><Relationship Id="rId26" Type="http://schemas.openxmlformats.org/officeDocument/2006/relationships/slide" Target="slides/slide4.xml"/><Relationship Id="rId27" Type="http://schemas.openxmlformats.org/officeDocument/2006/relationships/slide" Target="slides/slide5.xml"/><Relationship Id="rId28" Type="http://schemas.openxmlformats.org/officeDocument/2006/relationships/slide" Target="slides/slide6.xml"/><Relationship Id="rId29" Type="http://schemas.openxmlformats.org/officeDocument/2006/relationships/slide" Target="slides/slide7.xml"/><Relationship Id="rId40" Type="http://schemas.openxmlformats.org/officeDocument/2006/relationships/slide" Target="slides/slide18.xml"/><Relationship Id="rId41" Type="http://schemas.openxmlformats.org/officeDocument/2006/relationships/slide" Target="slides/slide19.xml"/><Relationship Id="rId42" Type="http://schemas.openxmlformats.org/officeDocument/2006/relationships/slide" Target="slides/slide20.xml"/><Relationship Id="rId43" Type="http://schemas.openxmlformats.org/officeDocument/2006/relationships/slide" Target="slides/slide21.xml"/><Relationship Id="rId44" Type="http://schemas.openxmlformats.org/officeDocument/2006/relationships/slide" Target="slides/slide22.xml"/><Relationship Id="rId45" Type="http://schemas.openxmlformats.org/officeDocument/2006/relationships/slide" Target="slides/slide23.xml"/><Relationship Id="rId46" Type="http://schemas.openxmlformats.org/officeDocument/2006/relationships/slide" Target="slides/slide24.xml"/><Relationship Id="rId47" Type="http://schemas.openxmlformats.org/officeDocument/2006/relationships/slide" Target="slides/slide25.xml"/><Relationship Id="rId48" Type="http://schemas.openxmlformats.org/officeDocument/2006/relationships/slide" Target="slides/slide26.xml"/><Relationship Id="rId49" Type="http://schemas.openxmlformats.org/officeDocument/2006/relationships/slide" Target="slides/slide27.xml"/><Relationship Id="rId60" Type="http://schemas.openxmlformats.org/officeDocument/2006/relationships/slide" Target="slides/slide38.xml"/><Relationship Id="rId61" Type="http://schemas.openxmlformats.org/officeDocument/2006/relationships/slide" Target="slides/slide39.xml"/><Relationship Id="rId62" Type="http://schemas.openxmlformats.org/officeDocument/2006/relationships/slide" Target="slides/slide40.xml"/><Relationship Id="rId63" Type="http://schemas.openxmlformats.org/officeDocument/2006/relationships/slide" Target="slides/slide41.xml"/><Relationship Id="rId64" Type="http://schemas.openxmlformats.org/officeDocument/2006/relationships/slide" Target="slides/slide42.xml"/><Relationship Id="rId65" Type="http://schemas.openxmlformats.org/officeDocument/2006/relationships/slide" Target="slides/slide43.xml"/><Relationship Id="rId66" Type="http://schemas.openxmlformats.org/officeDocument/2006/relationships/slide" Target="slides/slide44.xml"/><Relationship Id="rId67" Type="http://schemas.openxmlformats.org/officeDocument/2006/relationships/slide" Target="slides/slide45.xml"/><Relationship Id="rId68" Type="http://schemas.openxmlformats.org/officeDocument/2006/relationships/slide" Target="slides/slide46.xml"/><Relationship Id="rId69" Type="http://schemas.openxmlformats.org/officeDocument/2006/relationships/slide" Target="slides/slide47.xml"/><Relationship Id="rId80" Type="http://schemas.openxmlformats.org/officeDocument/2006/relationships/slide" Target="slides/slide58.xml"/><Relationship Id="rId81" Type="http://schemas.openxmlformats.org/officeDocument/2006/relationships/notesMaster" Target="notesMasters/notesMaster1.xml"/><Relationship Id="rId82" Type="http://schemas.openxmlformats.org/officeDocument/2006/relationships/handoutMaster" Target="handoutMasters/handout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027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3475"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9358199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Rot="1" noChangeAspect="1" noChangeArrowheads="1" noTextEdit="1"/>
          </p:cNvSpPr>
          <p:nvPr>
            <p:ph type="sldImg"/>
          </p:nvPr>
        </p:nvSpPr>
        <p:spPr>
          <a:xfrm>
            <a:off x="1150938" y="692150"/>
            <a:ext cx="4556125" cy="3416300"/>
          </a:xfrm>
          <a:ln/>
        </p:spPr>
      </p:sp>
      <p:sp>
        <p:nvSpPr>
          <p:cNvPr id="2355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10 Slides that still have English on them: 6, 7, 16, 17, 23, 27-31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6D19B7A8-2869-074D-8D58-9E52C0853CDD}" type="slidenum">
              <a:rPr lang="en-US" sz="1200">
                <a:solidFill>
                  <a:srgbClr val="000000"/>
                </a:solidFill>
                <a:latin typeface="Times New Roman" charset="0"/>
              </a:rPr>
              <a:pPr eaLnBrk="1" hangingPunct="1"/>
              <a:t>19</a:t>
            </a:fld>
            <a:endParaRPr lang="en-US" sz="1200">
              <a:solidFill>
                <a:srgbClr val="000000"/>
              </a:solidFill>
              <a:latin typeface="Times New Roman" charset="0"/>
            </a:endParaRPr>
          </a:p>
        </p:txBody>
      </p:sp>
      <p:sp>
        <p:nvSpPr>
          <p:cNvPr id="26317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2298E44D-4BD8-7846-9F15-07CE1AA76008}" type="slidenum">
              <a:rPr lang="en-US" sz="1200">
                <a:solidFill>
                  <a:srgbClr val="000000"/>
                </a:solidFill>
                <a:latin typeface="Times New Roman" charset="0"/>
              </a:rPr>
              <a:pPr eaLnBrk="1" hangingPunct="1"/>
              <a:t>20</a:t>
            </a:fld>
            <a:endParaRPr lang="en-US" sz="1200">
              <a:solidFill>
                <a:srgbClr val="000000"/>
              </a:solidFill>
              <a:latin typeface="Times New Roman" charset="0"/>
            </a:endParaRPr>
          </a:p>
        </p:txBody>
      </p:sp>
      <p:sp>
        <p:nvSpPr>
          <p:cNvPr id="265218"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39D1EF79-E2C3-704B-A75A-673AD99873E9}" type="slidenum">
              <a:rPr lang="en-US" sz="1200">
                <a:solidFill>
                  <a:srgbClr val="000000"/>
                </a:solidFill>
                <a:latin typeface="Times New Roman" charset="0"/>
              </a:rPr>
              <a:pPr eaLnBrk="1" hangingPunct="1"/>
              <a:t>21</a:t>
            </a:fld>
            <a:endParaRPr lang="en-US" sz="1200">
              <a:solidFill>
                <a:srgbClr val="000000"/>
              </a:solidFill>
              <a:latin typeface="Times New Roman" charset="0"/>
            </a:endParaRPr>
          </a:p>
        </p:txBody>
      </p:sp>
      <p:sp>
        <p:nvSpPr>
          <p:cNvPr id="267266" name="Rectangle 2"/>
          <p:cNvSpPr>
            <a:spLocks noGrp="1" noRot="1" noChangeAspect="1" noChangeArrowheads="1"/>
          </p:cNvSpPr>
          <p:nvPr>
            <p:ph type="sldImg"/>
          </p:nvPr>
        </p:nvSpPr>
        <p:spPr>
          <a:xfrm>
            <a:off x="1150938" y="692150"/>
            <a:ext cx="4556125" cy="3416300"/>
          </a:xfrm>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C5E841F2-19F7-F448-8AA9-EAA598CD1784}" type="slidenum">
              <a:rPr lang="en-US" sz="1200">
                <a:solidFill>
                  <a:srgbClr val="000000"/>
                </a:solidFill>
                <a:latin typeface="Times New Roman" charset="0"/>
              </a:rPr>
              <a:pPr eaLnBrk="1" hangingPunct="1"/>
              <a:t>22</a:t>
            </a:fld>
            <a:endParaRPr lang="en-US" sz="1200">
              <a:solidFill>
                <a:srgbClr val="000000"/>
              </a:solidFill>
              <a:latin typeface="Times New Roman" charset="0"/>
            </a:endParaRPr>
          </a:p>
        </p:txBody>
      </p:sp>
      <p:sp>
        <p:nvSpPr>
          <p:cNvPr id="269314" name="Rectangle 2"/>
          <p:cNvSpPr>
            <a:spLocks noGrp="1" noRot="1" noChangeAspect="1" noChangeArrowheads="1"/>
          </p:cNvSpPr>
          <p:nvPr>
            <p:ph type="sldImg"/>
          </p:nvPr>
        </p:nvSpPr>
        <p:spPr>
          <a:xfrm>
            <a:off x="1150938" y="692150"/>
            <a:ext cx="4556125" cy="3416300"/>
          </a:xfrm>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428FBF54-F912-3F4F-932C-4DAD263DF818}" type="slidenum">
              <a:rPr lang="en-US" sz="1200">
                <a:solidFill>
                  <a:srgbClr val="000000"/>
                </a:solidFill>
                <a:latin typeface="Times New Roman" charset="0"/>
              </a:rPr>
              <a:pPr eaLnBrk="1" hangingPunct="1"/>
              <a:t>23</a:t>
            </a:fld>
            <a:endParaRPr lang="en-US" sz="1200">
              <a:solidFill>
                <a:srgbClr val="000000"/>
              </a:solidFill>
              <a:latin typeface="Times New Roman" charset="0"/>
            </a:endParaRPr>
          </a:p>
        </p:txBody>
      </p:sp>
      <p:sp>
        <p:nvSpPr>
          <p:cNvPr id="271362" name="Rectangle 2"/>
          <p:cNvSpPr>
            <a:spLocks noGrp="1" noRot="1" noChangeAspect="1" noChangeArrowheads="1"/>
          </p:cNvSpPr>
          <p:nvPr>
            <p:ph type="sldImg"/>
          </p:nvPr>
        </p:nvSpPr>
        <p:spPr>
          <a:xfrm>
            <a:off x="1150938" y="692150"/>
            <a:ext cx="4556125" cy="3416300"/>
          </a:xfrm>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1E5A69B7-2F49-AA47-8876-08DC70704551}" type="slidenum">
              <a:rPr lang="en-US" sz="1200">
                <a:solidFill>
                  <a:srgbClr val="000000"/>
                </a:solidFill>
                <a:latin typeface="Times New Roman" charset="0"/>
              </a:rPr>
              <a:pPr eaLnBrk="1" hangingPunct="1"/>
              <a:t>24</a:t>
            </a:fld>
            <a:endParaRPr lang="en-US" sz="1200">
              <a:solidFill>
                <a:srgbClr val="000000"/>
              </a:solidFill>
              <a:latin typeface="Times New Roman" charset="0"/>
            </a:endParaRPr>
          </a:p>
        </p:txBody>
      </p:sp>
      <p:sp>
        <p:nvSpPr>
          <p:cNvPr id="273410" name="Rectangle 2"/>
          <p:cNvSpPr>
            <a:spLocks noGrp="1" noRot="1" noChangeAspect="1" noChangeArrowheads="1"/>
          </p:cNvSpPr>
          <p:nvPr>
            <p:ph type="sldImg"/>
          </p:nvPr>
        </p:nvSpPr>
        <p:spPr>
          <a:xfrm>
            <a:off x="1150938" y="692150"/>
            <a:ext cx="4556125" cy="3416300"/>
          </a:xfrm>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D5C13588-0792-0B41-A06A-7B165B5947BE}" type="slidenum">
              <a:rPr lang="en-US" sz="1200">
                <a:solidFill>
                  <a:srgbClr val="000000"/>
                </a:solidFill>
                <a:latin typeface="Times New Roman" charset="0"/>
              </a:rPr>
              <a:pPr eaLnBrk="1" hangingPunct="1"/>
              <a:t>25</a:t>
            </a:fld>
            <a:endParaRPr lang="en-US" sz="1200">
              <a:solidFill>
                <a:srgbClr val="000000"/>
              </a:solidFill>
              <a:latin typeface="Times New Roman" charset="0"/>
            </a:endParaRPr>
          </a:p>
        </p:txBody>
      </p:sp>
      <p:sp>
        <p:nvSpPr>
          <p:cNvPr id="275458" name="Rectangle 2"/>
          <p:cNvSpPr>
            <a:spLocks noGrp="1" noRot="1" noChangeAspect="1" noChangeArrowheads="1"/>
          </p:cNvSpPr>
          <p:nvPr>
            <p:ph type="sldImg"/>
          </p:nvPr>
        </p:nvSpPr>
        <p:spPr>
          <a:xfrm>
            <a:off x="1150938" y="692150"/>
            <a:ext cx="4556125" cy="3416300"/>
          </a:xfrm>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8DD9C44D-D846-2B4B-B590-99CFF88C473F}" type="slidenum">
              <a:rPr lang="en-US" sz="1200">
                <a:solidFill>
                  <a:srgbClr val="000000"/>
                </a:solidFill>
                <a:latin typeface="Times New Roman" charset="0"/>
              </a:rPr>
              <a:pPr eaLnBrk="1" hangingPunct="1"/>
              <a:t>26</a:t>
            </a:fld>
            <a:endParaRPr lang="en-US" sz="1200">
              <a:solidFill>
                <a:srgbClr val="000000"/>
              </a:solidFill>
              <a:latin typeface="Times New Roman" charset="0"/>
            </a:endParaRPr>
          </a:p>
        </p:txBody>
      </p:sp>
      <p:sp>
        <p:nvSpPr>
          <p:cNvPr id="277506" name="Rectangle 2"/>
          <p:cNvSpPr>
            <a:spLocks noGrp="1" noRot="1" noChangeAspect="1" noChangeArrowheads="1"/>
          </p:cNvSpPr>
          <p:nvPr>
            <p:ph type="sldImg"/>
          </p:nvPr>
        </p:nvSpPr>
        <p:spPr>
          <a:xfrm>
            <a:off x="1150938" y="692150"/>
            <a:ext cx="4556125" cy="3416300"/>
          </a:xfrm>
          <a:solidFill>
            <a:srgbClr val="FFFFFF"/>
          </a:solidFill>
          <a:ln/>
        </p:spPr>
      </p:sp>
      <p:sp>
        <p:nvSpPr>
          <p:cNvPr id="277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EF19EDC0-5B54-064C-924C-12D604F653E7}" type="slidenum">
              <a:rPr lang="en-US" sz="1200">
                <a:solidFill>
                  <a:srgbClr val="000000"/>
                </a:solidFill>
                <a:latin typeface="Times New Roman" charset="0"/>
              </a:rPr>
              <a:pPr eaLnBrk="1" hangingPunct="1"/>
              <a:t>27</a:t>
            </a:fld>
            <a:endParaRPr lang="en-US" sz="1200">
              <a:solidFill>
                <a:srgbClr val="000000"/>
              </a:solidFill>
              <a:latin typeface="Times New Roman" charset="0"/>
            </a:endParaRPr>
          </a:p>
        </p:txBody>
      </p:sp>
      <p:sp>
        <p:nvSpPr>
          <p:cNvPr id="279554" name="Rectangle 2"/>
          <p:cNvSpPr>
            <a:spLocks noGrp="1" noRot="1" noChangeAspect="1" noChangeArrowheads="1"/>
          </p:cNvSpPr>
          <p:nvPr>
            <p:ph type="sldImg"/>
          </p:nvPr>
        </p:nvSpPr>
        <p:spPr>
          <a:xfrm>
            <a:off x="1150938" y="692150"/>
            <a:ext cx="4556125" cy="3416300"/>
          </a:xfrm>
          <a:solidFill>
            <a:srgbClr val="FFFFFF"/>
          </a:solidFill>
          <a:ln/>
        </p:spPr>
      </p:sp>
      <p:sp>
        <p:nvSpPr>
          <p:cNvPr id="27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13D68B99-4D30-584A-AA95-6351271B9B30}" type="slidenum">
              <a:rPr lang="en-US" sz="1200">
                <a:solidFill>
                  <a:srgbClr val="000000"/>
                </a:solidFill>
              </a:rPr>
              <a:pPr/>
              <a:t>29</a:t>
            </a:fld>
            <a:endParaRPr lang="en-US" sz="1200">
              <a:solidFill>
                <a:srgbClr val="000000"/>
              </a:solidFill>
            </a:endParaRPr>
          </a:p>
        </p:txBody>
      </p:sp>
      <p:sp>
        <p:nvSpPr>
          <p:cNvPr id="282626" name="Rectangle 2"/>
          <p:cNvSpPr>
            <a:spLocks noGrp="1" noRot="1" noChangeAspect="1" noChangeArrowheads="1" noTextEdit="1"/>
          </p:cNvSpPr>
          <p:nvPr>
            <p:ph type="sldImg"/>
          </p:nvPr>
        </p:nvSpPr>
        <p:spPr>
          <a:xfrm>
            <a:off x="1150938" y="692150"/>
            <a:ext cx="4556125" cy="3416300"/>
          </a:xfrm>
          <a:ln/>
        </p:spPr>
      </p:sp>
      <p:sp>
        <p:nvSpPr>
          <p:cNvPr id="2826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37C64BBD-7870-474F-A81E-659EA30D757E}" type="slidenum">
              <a:rPr lang="en-US" sz="1200">
                <a:solidFill>
                  <a:srgbClr val="000000"/>
                </a:solidFill>
              </a:rPr>
              <a:pPr/>
              <a:t>2</a:t>
            </a:fld>
            <a:endParaRPr lang="en-US" sz="1200">
              <a:solidFill>
                <a:srgbClr val="000000"/>
              </a:solidFill>
            </a:endParaRPr>
          </a:p>
        </p:txBody>
      </p:sp>
      <p:sp>
        <p:nvSpPr>
          <p:cNvPr id="23757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p:spPr>
        <p:txBody>
          <a:bodyPr/>
          <a:lstStyle/>
          <a:p>
            <a:pPr lvl="3" eaLnBrk="1" hangingPunct="1">
              <a:spcBef>
                <a:spcPts val="1200"/>
              </a:spcBef>
              <a:spcAft>
                <a:spcPts val="300"/>
              </a:spcAft>
            </a:pPr>
            <a:r>
              <a:rPr lang="en-US">
                <a:latin typeface="Times New Roman" charset="0"/>
                <a:ea typeface="ＭＳ Ｐゴシック" charset="0"/>
              </a:rPr>
              <a:t>SUSAN: </a:t>
            </a:r>
            <a:r>
              <a:rPr noProof="1">
                <a:latin typeface="Times New Roman" charset="0"/>
                <a:ea typeface="ＭＳ Ｐゴシック" charset="0"/>
              </a:rPr>
              <a:t>God continues working in our family as we see Him work in our three sons.  Our two older ones work in Seattle and our youngest (John) is in his first year at Biola University in Southern CA.  We lived in the USA his first semester, pretending that he needed us until we returned to Singapore on January 5.</a:t>
            </a:r>
            <a:endParaRPr lang="en-US">
              <a:latin typeface="Times New Roman" charset="0"/>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4DFB1A96-868F-2C40-B510-0FDD591BBCC8}" type="slidenum">
              <a:rPr lang="en-US" sz="1200">
                <a:solidFill>
                  <a:srgbClr val="000000"/>
                </a:solidFill>
              </a:rPr>
              <a:pPr/>
              <a:t>30</a:t>
            </a:fld>
            <a:endParaRPr lang="en-US" sz="1200">
              <a:solidFill>
                <a:srgbClr val="000000"/>
              </a:solidFill>
            </a:endParaRPr>
          </a:p>
        </p:txBody>
      </p:sp>
      <p:sp>
        <p:nvSpPr>
          <p:cNvPr id="284674" name="Rectangle 2"/>
          <p:cNvSpPr>
            <a:spLocks noGrp="1" noRot="1" noChangeAspect="1" noChangeArrowheads="1" noTextEdit="1"/>
          </p:cNvSpPr>
          <p:nvPr>
            <p:ph type="sldImg"/>
          </p:nvPr>
        </p:nvSpPr>
        <p:spPr>
          <a:xfrm>
            <a:off x="1150938" y="692150"/>
            <a:ext cx="4556125" cy="3416300"/>
          </a:xfrm>
          <a:ln/>
        </p:spPr>
      </p:sp>
      <p:sp>
        <p:nvSpPr>
          <p:cNvPr id="2846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867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Grp="1" noRot="1" noChangeAspect="1" noChangeArrowheads="1" noTextEdit="1"/>
          </p:cNvSpPr>
          <p:nvPr>
            <p:ph type="sldImg"/>
          </p:nvPr>
        </p:nvSpPr>
        <p:spPr>
          <a:xfrm>
            <a:off x="1150938" y="692150"/>
            <a:ext cx="4556125" cy="3416300"/>
          </a:xfrm>
          <a:ln/>
        </p:spPr>
      </p:sp>
      <p:sp>
        <p:nvSpPr>
          <p:cNvPr id="2887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Rot="1" noChangeAspect="1" noChangeArrowheads="1" noTextEdit="1"/>
          </p:cNvSpPr>
          <p:nvPr>
            <p:ph type="sldImg"/>
          </p:nvPr>
        </p:nvSpPr>
        <p:spPr>
          <a:xfrm>
            <a:off x="1150938" y="692150"/>
            <a:ext cx="4556125" cy="3416300"/>
          </a:xfrm>
          <a:ln/>
        </p:spPr>
      </p:sp>
      <p:sp>
        <p:nvSpPr>
          <p:cNvPr id="2908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Rot="1" noChangeAspect="1" noChangeArrowheads="1" noTextEdit="1"/>
          </p:cNvSpPr>
          <p:nvPr>
            <p:ph type="sldImg"/>
          </p:nvPr>
        </p:nvSpPr>
        <p:spPr>
          <a:xfrm>
            <a:off x="1150938" y="692150"/>
            <a:ext cx="4556125" cy="3416300"/>
          </a:xfrm>
          <a:ln/>
        </p:spPr>
      </p:sp>
      <p:sp>
        <p:nvSpPr>
          <p:cNvPr id="2928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Rot="1" noChangeAspect="1" noChangeArrowheads="1" noTextEdit="1"/>
          </p:cNvSpPr>
          <p:nvPr>
            <p:ph type="sldImg"/>
          </p:nvPr>
        </p:nvSpPr>
        <p:spPr>
          <a:xfrm>
            <a:off x="1150938" y="692150"/>
            <a:ext cx="4556125" cy="3416300"/>
          </a:xfrm>
          <a:ln/>
        </p:spPr>
      </p:sp>
      <p:sp>
        <p:nvSpPr>
          <p:cNvPr id="2949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Rot="1" noChangeAspect="1" noChangeArrowheads="1" noTextEdit="1"/>
          </p:cNvSpPr>
          <p:nvPr>
            <p:ph type="sldImg"/>
          </p:nvPr>
        </p:nvSpPr>
        <p:spPr>
          <a:xfrm>
            <a:off x="1150938" y="692150"/>
            <a:ext cx="4556125" cy="3416300"/>
          </a:xfrm>
          <a:ln/>
        </p:spPr>
      </p:sp>
      <p:sp>
        <p:nvSpPr>
          <p:cNvPr id="2969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Grp="1" noRot="1" noChangeAspect="1" noChangeArrowheads="1" noTextEdit="1"/>
          </p:cNvSpPr>
          <p:nvPr>
            <p:ph type="sldImg"/>
          </p:nvPr>
        </p:nvSpPr>
        <p:spPr>
          <a:xfrm>
            <a:off x="1150938" y="692150"/>
            <a:ext cx="4556125" cy="3416300"/>
          </a:xfrm>
          <a:ln/>
        </p:spPr>
      </p:sp>
      <p:sp>
        <p:nvSpPr>
          <p:cNvPr id="3000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Rot="1" noChangeAspect="1" noChangeArrowheads="1" noTextEdit="1"/>
          </p:cNvSpPr>
          <p:nvPr>
            <p:ph type="sldImg"/>
          </p:nvPr>
        </p:nvSpPr>
        <p:spPr>
          <a:xfrm>
            <a:off x="1150938" y="692150"/>
            <a:ext cx="4556125" cy="3416300"/>
          </a:xfrm>
          <a:ln/>
        </p:spPr>
      </p:sp>
      <p:sp>
        <p:nvSpPr>
          <p:cNvPr id="3020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041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Rot="1" noChangeAspect="1" noChangeArrowheads="1" noTextEdit="1"/>
          </p:cNvSpPr>
          <p:nvPr>
            <p:ph type="sldImg"/>
          </p:nvPr>
        </p:nvSpPr>
        <p:spPr>
          <a:xfrm>
            <a:off x="1150938" y="692150"/>
            <a:ext cx="4556125" cy="3416300"/>
          </a:xfrm>
          <a:ln/>
        </p:spPr>
      </p:sp>
      <p:sp>
        <p:nvSpPr>
          <p:cNvPr id="2488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061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082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1027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123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1437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9147963C-51FE-C146-BABE-2B455E31D944}" type="slidenum">
              <a:rPr lang="en-US">
                <a:solidFill>
                  <a:srgbClr val="000000"/>
                </a:solidFill>
              </a:rPr>
              <a:pPr/>
              <a:t>46</a:t>
            </a:fld>
            <a:endParaRPr lang="en-US">
              <a:solidFill>
                <a:srgbClr val="000000"/>
              </a:solidFill>
            </a:endParaRPr>
          </a:p>
        </p:txBody>
      </p:sp>
      <p:sp>
        <p:nvSpPr>
          <p:cNvPr id="316418"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9DDF7FEC-30D1-8E4D-9E61-DD79B84A0546}" type="slidenum">
              <a:rPr lang="en-US">
                <a:solidFill>
                  <a:srgbClr val="000000"/>
                </a:solidFill>
              </a:rPr>
              <a:pPr/>
              <a:t>47</a:t>
            </a:fld>
            <a:endParaRPr lang="en-US">
              <a:solidFill>
                <a:srgbClr val="000000"/>
              </a:solidFill>
            </a:endParaRPr>
          </a:p>
        </p:txBody>
      </p:sp>
      <p:sp>
        <p:nvSpPr>
          <p:cNvPr id="318466"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205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2256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246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Rot="1" noChangeAspect="1" noChangeArrowheads="1" noTextEdit="1"/>
          </p:cNvSpPr>
          <p:nvPr>
            <p:ph type="sldImg"/>
          </p:nvPr>
        </p:nvSpPr>
        <p:spPr>
          <a:xfrm>
            <a:off x="1150938" y="692150"/>
            <a:ext cx="4556125" cy="3416300"/>
          </a:xfrm>
          <a:ln/>
        </p:spPr>
      </p:sp>
      <p:sp>
        <p:nvSpPr>
          <p:cNvPr id="2508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Preaching</a:t>
            </a:r>
            <a:r>
              <a:rPr lang="en-US" sz="1200" b="0" baseline="0" dirty="0" smtClean="0">
                <a:solidFill>
                  <a:srgbClr val="FFFFFF"/>
                </a:solidFill>
                <a:latin typeface="Arial" charset="0"/>
                <a:ea typeface="ＭＳ Ｐゴシック" charset="0"/>
              </a:rPr>
              <a:t> (</a:t>
            </a:r>
            <a:r>
              <a:rPr lang="en-US" sz="1200" b="0" baseline="0" dirty="0" err="1" smtClean="0">
                <a:solidFill>
                  <a:srgbClr val="FFFFFF"/>
                </a:solidFill>
                <a:latin typeface="Arial" charset="0"/>
                <a:ea typeface="ＭＳ Ｐゴシック" charset="0"/>
              </a:rPr>
              <a:t>pr</a:t>
            </a:r>
            <a:r>
              <a:rPr lang="en-US" sz="1200" b="0" baseline="0" dirty="0" smtClean="0">
                <a:solidFill>
                  <a:srgbClr val="FFFFFF"/>
                </a:solidFill>
                <a:latin typeface="Arial" charset="0"/>
                <a:ea typeface="ＭＳ Ｐゴシック" charset="0"/>
              </a:rPr>
              <a:t>)</a:t>
            </a:r>
            <a:endParaRPr lang="en-US" sz="1200" b="0" dirty="0" smtClean="0">
              <a:solidFill>
                <a:srgbClr val="FFFFFF"/>
              </a:solidFill>
              <a:latin typeface="Arial" charset="0"/>
              <a:ea typeface="ＭＳ Ｐゴシック" charset="0"/>
            </a:endParaRPr>
          </a:p>
          <a:p>
            <a:pPr eaLnBrk="1" hangingPunct="1"/>
            <a:r>
              <a:rPr lang="en-US" sz="1200" b="0" dirty="0" smtClean="0">
                <a:solidFill>
                  <a:srgbClr val="FFFFFF"/>
                </a:solidFill>
                <a:latin typeface="Arial" charset="0"/>
                <a:ea typeface="ＭＳ Ｐゴシック" charset="0"/>
              </a:rPr>
              <a:t>Homiletics </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Rot="1" noChangeAspect="1" noChangeArrowheads="1" noTextEdit="1"/>
          </p:cNvSpPr>
          <p:nvPr>
            <p:ph type="sldImg"/>
          </p:nvPr>
        </p:nvSpPr>
        <p:spPr>
          <a:xfrm>
            <a:off x="1150938" y="692150"/>
            <a:ext cx="4556125" cy="3416300"/>
          </a:xfrm>
          <a:ln/>
        </p:spPr>
      </p:sp>
      <p:sp>
        <p:nvSpPr>
          <p:cNvPr id="2529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Rot="1" noChangeAspect="1" noChangeArrowheads="1" noTextEdit="1"/>
          </p:cNvSpPr>
          <p:nvPr>
            <p:ph type="sldImg"/>
          </p:nvPr>
        </p:nvSpPr>
        <p:spPr>
          <a:xfrm>
            <a:off x="1150938" y="692150"/>
            <a:ext cx="4556125" cy="3416300"/>
          </a:xfrm>
          <a:ln/>
        </p:spPr>
      </p:sp>
      <p:sp>
        <p:nvSpPr>
          <p:cNvPr id="2549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noTextEdit="1"/>
          </p:cNvSpPr>
          <p:nvPr>
            <p:ph type="sldImg"/>
          </p:nvPr>
        </p:nvSpPr>
        <p:spPr>
          <a:xfrm>
            <a:off x="1150938" y="692150"/>
            <a:ext cx="4556125" cy="3416300"/>
          </a:xfrm>
          <a:ln/>
        </p:spPr>
      </p:sp>
      <p:sp>
        <p:nvSpPr>
          <p:cNvPr id="2570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5907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611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9.jpe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3.jpe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a:noFill/>
            </a:ln>
            <a:effectLst>
              <a:outerShdw blurRad="63500" dist="117432" dir="4604261"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ea typeface="+mn-ea"/>
                <a:cs typeface="+mn-cs"/>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301061" name="Rectangle 5"/>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301068"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F5DBC093-0BBA-BB41-941B-15FC39ADB88D}" type="slidenum">
              <a:rPr lang="en-US"/>
              <a:pPr>
                <a:defRPr/>
              </a:pPr>
              <a:t>‹#›</a:t>
            </a:fld>
            <a:endParaRPr lang="en-US"/>
          </a:p>
        </p:txBody>
      </p:sp>
    </p:spTree>
    <p:extLst>
      <p:ext uri="{BB962C8B-B14F-4D97-AF65-F5344CB8AC3E}">
        <p14:creationId xmlns:p14="http://schemas.microsoft.com/office/powerpoint/2010/main" val="4176732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1E0422A-259E-B343-9BC8-786C2F9F38EE}" type="slidenum">
              <a:rPr lang="en-US"/>
              <a:pPr>
                <a:defRPr/>
              </a:pPr>
              <a:t>‹#›</a:t>
            </a:fld>
            <a:endParaRPr lang="en-US"/>
          </a:p>
        </p:txBody>
      </p:sp>
    </p:spTree>
    <p:extLst>
      <p:ext uri="{BB962C8B-B14F-4D97-AF65-F5344CB8AC3E}">
        <p14:creationId xmlns:p14="http://schemas.microsoft.com/office/powerpoint/2010/main" val="42815817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276E8A-01CA-ED4E-86BF-BCA0F85062F2}" type="slidenum">
              <a:rPr lang="en-US"/>
              <a:pPr>
                <a:defRPr/>
              </a:pPr>
              <a:t>‹#›</a:t>
            </a:fld>
            <a:endParaRPr lang="en-US"/>
          </a:p>
        </p:txBody>
      </p:sp>
    </p:spTree>
    <p:extLst>
      <p:ext uri="{BB962C8B-B14F-4D97-AF65-F5344CB8AC3E}">
        <p14:creationId xmlns:p14="http://schemas.microsoft.com/office/powerpoint/2010/main" val="29782172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C0200F-9F9D-9C4A-AFB1-54544469F301}" type="slidenum">
              <a:rPr lang="en-US"/>
              <a:pPr>
                <a:defRPr/>
              </a:pPr>
              <a:t>‹#›</a:t>
            </a:fld>
            <a:endParaRPr lang="en-US"/>
          </a:p>
        </p:txBody>
      </p:sp>
    </p:spTree>
    <p:extLst>
      <p:ext uri="{BB962C8B-B14F-4D97-AF65-F5344CB8AC3E}">
        <p14:creationId xmlns:p14="http://schemas.microsoft.com/office/powerpoint/2010/main" val="5645475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C7DC56-648E-F84A-8C67-DC6CDD56547E}" type="slidenum">
              <a:rPr lang="en-US"/>
              <a:pPr>
                <a:defRPr/>
              </a:pPr>
              <a:t>‹#›</a:t>
            </a:fld>
            <a:endParaRPr lang="en-US"/>
          </a:p>
        </p:txBody>
      </p:sp>
    </p:spTree>
    <p:extLst>
      <p:ext uri="{BB962C8B-B14F-4D97-AF65-F5344CB8AC3E}">
        <p14:creationId xmlns:p14="http://schemas.microsoft.com/office/powerpoint/2010/main" val="29833976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9E9125-7806-4B4E-9DCF-75AF03324D8F}" type="slidenum">
              <a:rPr lang="en-US"/>
              <a:pPr>
                <a:defRPr/>
              </a:pPr>
              <a:t>‹#›</a:t>
            </a:fld>
            <a:endParaRPr lang="en-US"/>
          </a:p>
        </p:txBody>
      </p:sp>
    </p:spTree>
    <p:extLst>
      <p:ext uri="{BB962C8B-B14F-4D97-AF65-F5344CB8AC3E}">
        <p14:creationId xmlns:p14="http://schemas.microsoft.com/office/powerpoint/2010/main" val="29227947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FCBA8C-2FAE-F541-A1D8-65BFFAFF5DA2}" type="slidenum">
              <a:rPr lang="en-US"/>
              <a:pPr>
                <a:defRPr/>
              </a:pPr>
              <a:t>‹#›</a:t>
            </a:fld>
            <a:endParaRPr lang="en-US"/>
          </a:p>
        </p:txBody>
      </p:sp>
    </p:spTree>
    <p:extLst>
      <p:ext uri="{BB962C8B-B14F-4D97-AF65-F5344CB8AC3E}">
        <p14:creationId xmlns:p14="http://schemas.microsoft.com/office/powerpoint/2010/main" val="19007625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4F729-C6BA-D249-92F0-40C55867732D}" type="slidenum">
              <a:rPr lang="en-US"/>
              <a:pPr>
                <a:defRPr/>
              </a:pPr>
              <a:t>‹#›</a:t>
            </a:fld>
            <a:endParaRPr lang="en-US"/>
          </a:p>
        </p:txBody>
      </p:sp>
    </p:spTree>
    <p:extLst>
      <p:ext uri="{BB962C8B-B14F-4D97-AF65-F5344CB8AC3E}">
        <p14:creationId xmlns:p14="http://schemas.microsoft.com/office/powerpoint/2010/main" val="33596118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781E2AC-5ACF-E04A-B4D7-2DBD96AEAAA5}" type="slidenum">
              <a:rPr lang="en-US"/>
              <a:pPr>
                <a:defRPr/>
              </a:pPr>
              <a:t>‹#›</a:t>
            </a:fld>
            <a:endParaRPr lang="en-US"/>
          </a:p>
        </p:txBody>
      </p:sp>
    </p:spTree>
    <p:extLst>
      <p:ext uri="{BB962C8B-B14F-4D97-AF65-F5344CB8AC3E}">
        <p14:creationId xmlns:p14="http://schemas.microsoft.com/office/powerpoint/2010/main" val="35394341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CE0E55-B9AD-9C4E-8ED0-28508A882351}" type="slidenum">
              <a:rPr lang="en-US"/>
              <a:pPr>
                <a:defRPr/>
              </a:pPr>
              <a:t>‹#›</a:t>
            </a:fld>
            <a:endParaRPr lang="en-US"/>
          </a:p>
        </p:txBody>
      </p:sp>
    </p:spTree>
    <p:extLst>
      <p:ext uri="{BB962C8B-B14F-4D97-AF65-F5344CB8AC3E}">
        <p14:creationId xmlns:p14="http://schemas.microsoft.com/office/powerpoint/2010/main" val="2377040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88FC24-900D-1D49-99C7-57C34A7EB328}" type="slidenum">
              <a:rPr lang="en-US"/>
              <a:pPr>
                <a:defRPr/>
              </a:pPr>
              <a:t>‹#›</a:t>
            </a:fld>
            <a:endParaRPr lang="en-US"/>
          </a:p>
        </p:txBody>
      </p:sp>
    </p:spTree>
    <p:extLst>
      <p:ext uri="{BB962C8B-B14F-4D97-AF65-F5344CB8AC3E}">
        <p14:creationId xmlns:p14="http://schemas.microsoft.com/office/powerpoint/2010/main" val="1760966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FC50F9-FFD5-184D-A8EF-4B5E2ED0EDE0}" type="slidenum">
              <a:rPr lang="en-US"/>
              <a:pPr>
                <a:defRPr/>
              </a:pPr>
              <a:t>‹#›</a:t>
            </a:fld>
            <a:endParaRPr lang="en-US"/>
          </a:p>
        </p:txBody>
      </p:sp>
    </p:spTree>
    <p:extLst>
      <p:ext uri="{BB962C8B-B14F-4D97-AF65-F5344CB8AC3E}">
        <p14:creationId xmlns:p14="http://schemas.microsoft.com/office/powerpoint/2010/main" val="3149368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00D511E-05AD-AD48-BF6C-10D71D1989EA}" type="slidenum">
              <a:rPr lang="en-US"/>
              <a:pPr>
                <a:defRPr/>
              </a:pPr>
              <a:t>‹#›</a:t>
            </a:fld>
            <a:endParaRPr lang="en-US"/>
          </a:p>
        </p:txBody>
      </p:sp>
    </p:spTree>
    <p:extLst>
      <p:ext uri="{BB962C8B-B14F-4D97-AF65-F5344CB8AC3E}">
        <p14:creationId xmlns:p14="http://schemas.microsoft.com/office/powerpoint/2010/main" val="41418032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99F300-55FB-884C-8CF4-FA1F256ADC72}" type="slidenum">
              <a:rPr lang="en-US"/>
              <a:pPr>
                <a:defRPr/>
              </a:pPr>
              <a:t>‹#›</a:t>
            </a:fld>
            <a:endParaRPr lang="en-US"/>
          </a:p>
        </p:txBody>
      </p:sp>
    </p:spTree>
    <p:extLst>
      <p:ext uri="{BB962C8B-B14F-4D97-AF65-F5344CB8AC3E}">
        <p14:creationId xmlns:p14="http://schemas.microsoft.com/office/powerpoint/2010/main" val="34549794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1161A4-577C-CE4B-9665-A66AED1ECB2E}" type="slidenum">
              <a:rPr lang="en-US"/>
              <a:pPr>
                <a:defRPr/>
              </a:pPr>
              <a:t>‹#›</a:t>
            </a:fld>
            <a:endParaRPr lang="en-US"/>
          </a:p>
        </p:txBody>
      </p:sp>
    </p:spTree>
    <p:extLst>
      <p:ext uri="{BB962C8B-B14F-4D97-AF65-F5344CB8AC3E}">
        <p14:creationId xmlns:p14="http://schemas.microsoft.com/office/powerpoint/2010/main" val="30489079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9E0FBB-A102-674A-B458-2CE620AD1AC7}" type="slidenum">
              <a:rPr lang="en-US"/>
              <a:pPr>
                <a:defRPr/>
              </a:pPr>
              <a:t>‹#›</a:t>
            </a:fld>
            <a:endParaRPr lang="en-US"/>
          </a:p>
        </p:txBody>
      </p:sp>
    </p:spTree>
    <p:extLst>
      <p:ext uri="{BB962C8B-B14F-4D97-AF65-F5344CB8AC3E}">
        <p14:creationId xmlns:p14="http://schemas.microsoft.com/office/powerpoint/2010/main" val="12926102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685800" y="1752600"/>
            <a:ext cx="7772400" cy="1676400"/>
          </a:xfrm>
          <a:effectLst>
            <a:outerShdw blurRad="38100" dist="25398" dir="2700000" algn="ctr" rotWithShape="0">
              <a:schemeClr val="bg2">
                <a:alpha val="99962"/>
              </a:schemeClr>
            </a:outerShdw>
          </a:effectLst>
        </p:spPr>
        <p:txBody>
          <a:bodyPr/>
          <a:lstStyle>
            <a:lvl1pPr>
              <a:defRPr sz="4800"/>
            </a:lvl1pPr>
          </a:lstStyle>
          <a:p>
            <a:r>
              <a:rPr lang="en-US"/>
              <a:t>Click to edit Master title style</a:t>
            </a:r>
          </a:p>
        </p:txBody>
      </p:sp>
      <p:sp>
        <p:nvSpPr>
          <p:cNvPr id="366595"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780BCA-7846-E543-B20E-39F5A17330E9}" type="slidenum">
              <a:rPr lang="en-US"/>
              <a:pPr>
                <a:defRPr/>
              </a:pPr>
              <a:t>‹#›</a:t>
            </a:fld>
            <a:endParaRPr lang="en-US"/>
          </a:p>
        </p:txBody>
      </p:sp>
    </p:spTree>
    <p:extLst>
      <p:ext uri="{BB962C8B-B14F-4D97-AF65-F5344CB8AC3E}">
        <p14:creationId xmlns:p14="http://schemas.microsoft.com/office/powerpoint/2010/main" val="42825528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2F19B0-F72C-EA42-9506-5FC1357304F7}" type="slidenum">
              <a:rPr lang="en-US"/>
              <a:pPr>
                <a:defRPr/>
              </a:pPr>
              <a:t>‹#›</a:t>
            </a:fld>
            <a:endParaRPr lang="en-US"/>
          </a:p>
        </p:txBody>
      </p:sp>
    </p:spTree>
    <p:extLst>
      <p:ext uri="{BB962C8B-B14F-4D97-AF65-F5344CB8AC3E}">
        <p14:creationId xmlns:p14="http://schemas.microsoft.com/office/powerpoint/2010/main" val="36377886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F3AE82-8FCF-C048-B789-982F292AFDD3}" type="slidenum">
              <a:rPr lang="en-US"/>
              <a:pPr>
                <a:defRPr/>
              </a:pPr>
              <a:t>‹#›</a:t>
            </a:fld>
            <a:endParaRPr lang="en-US"/>
          </a:p>
        </p:txBody>
      </p:sp>
    </p:spTree>
    <p:extLst>
      <p:ext uri="{BB962C8B-B14F-4D97-AF65-F5344CB8AC3E}">
        <p14:creationId xmlns:p14="http://schemas.microsoft.com/office/powerpoint/2010/main" val="2545060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603684-F068-164A-AEFB-1BE7318F196C}" type="slidenum">
              <a:rPr lang="en-US"/>
              <a:pPr>
                <a:defRPr/>
              </a:pPr>
              <a:t>‹#›</a:t>
            </a:fld>
            <a:endParaRPr lang="en-US"/>
          </a:p>
        </p:txBody>
      </p:sp>
    </p:spTree>
    <p:extLst>
      <p:ext uri="{BB962C8B-B14F-4D97-AF65-F5344CB8AC3E}">
        <p14:creationId xmlns:p14="http://schemas.microsoft.com/office/powerpoint/2010/main" val="22912403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21A4C3D-E729-3A45-BA2B-EFBB20FD8B34}" type="slidenum">
              <a:rPr lang="en-US"/>
              <a:pPr>
                <a:defRPr/>
              </a:pPr>
              <a:t>‹#›</a:t>
            </a:fld>
            <a:endParaRPr lang="en-US"/>
          </a:p>
        </p:txBody>
      </p:sp>
    </p:spTree>
    <p:extLst>
      <p:ext uri="{BB962C8B-B14F-4D97-AF65-F5344CB8AC3E}">
        <p14:creationId xmlns:p14="http://schemas.microsoft.com/office/powerpoint/2010/main" val="24645878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530BAC-9C2B-1448-9662-6DE7B2638DFD}" type="slidenum">
              <a:rPr lang="en-US"/>
              <a:pPr>
                <a:defRPr/>
              </a:pPr>
              <a:t>‹#›</a:t>
            </a:fld>
            <a:endParaRPr lang="en-US"/>
          </a:p>
        </p:txBody>
      </p:sp>
    </p:spTree>
    <p:extLst>
      <p:ext uri="{BB962C8B-B14F-4D97-AF65-F5344CB8AC3E}">
        <p14:creationId xmlns:p14="http://schemas.microsoft.com/office/powerpoint/2010/main" val="28836535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AB89152-1974-834C-A0D5-C2649B0F480A}" type="slidenum">
              <a:rPr lang="en-US"/>
              <a:pPr>
                <a:defRPr/>
              </a:pPr>
              <a:t>‹#›</a:t>
            </a:fld>
            <a:endParaRPr lang="en-US"/>
          </a:p>
        </p:txBody>
      </p:sp>
    </p:spTree>
    <p:extLst>
      <p:ext uri="{BB962C8B-B14F-4D97-AF65-F5344CB8AC3E}">
        <p14:creationId xmlns:p14="http://schemas.microsoft.com/office/powerpoint/2010/main" val="2483800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DFBFF4-73C8-9540-BB59-E93C7E72C8FB}" type="slidenum">
              <a:rPr lang="en-US"/>
              <a:pPr>
                <a:defRPr/>
              </a:pPr>
              <a:t>‹#›</a:t>
            </a:fld>
            <a:endParaRPr lang="en-US"/>
          </a:p>
        </p:txBody>
      </p:sp>
    </p:spTree>
    <p:extLst>
      <p:ext uri="{BB962C8B-B14F-4D97-AF65-F5344CB8AC3E}">
        <p14:creationId xmlns:p14="http://schemas.microsoft.com/office/powerpoint/2010/main" val="4264781860"/>
      </p:ext>
    </p:extLst>
  </p:cSld>
  <p:clrMapOvr>
    <a:masterClrMapping/>
  </p:clrMapOvr>
  <p:transition xmlns:p14="http://schemas.microsoft.com/office/powerpoint/2010/mai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00561F-868F-5C4B-91EA-AAF00F07FC0D}" type="slidenum">
              <a:rPr lang="en-US"/>
              <a:pPr>
                <a:defRPr/>
              </a:pPr>
              <a:t>‹#›</a:t>
            </a:fld>
            <a:endParaRPr lang="en-US"/>
          </a:p>
        </p:txBody>
      </p:sp>
    </p:spTree>
    <p:extLst>
      <p:ext uri="{BB962C8B-B14F-4D97-AF65-F5344CB8AC3E}">
        <p14:creationId xmlns:p14="http://schemas.microsoft.com/office/powerpoint/2010/main" val="42392194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3AF24C-E9EF-E647-9335-B56E5A958654}" type="slidenum">
              <a:rPr lang="en-US"/>
              <a:pPr>
                <a:defRPr/>
              </a:pPr>
              <a:t>‹#›</a:t>
            </a:fld>
            <a:endParaRPr lang="en-US"/>
          </a:p>
        </p:txBody>
      </p:sp>
    </p:spTree>
    <p:extLst>
      <p:ext uri="{BB962C8B-B14F-4D97-AF65-F5344CB8AC3E}">
        <p14:creationId xmlns:p14="http://schemas.microsoft.com/office/powerpoint/2010/main" val="8876261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4EDFEB-2590-A146-849F-0BA5FA5B2C38}" type="slidenum">
              <a:rPr lang="en-US"/>
              <a:pPr>
                <a:defRPr/>
              </a:pPr>
              <a:t>‹#›</a:t>
            </a:fld>
            <a:endParaRPr lang="en-US"/>
          </a:p>
        </p:txBody>
      </p:sp>
    </p:spTree>
    <p:extLst>
      <p:ext uri="{BB962C8B-B14F-4D97-AF65-F5344CB8AC3E}">
        <p14:creationId xmlns:p14="http://schemas.microsoft.com/office/powerpoint/2010/main" val="39402141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E09568-8003-4F42-B751-CCB74637E3C9}" type="slidenum">
              <a:rPr lang="en-US"/>
              <a:pPr>
                <a:defRPr/>
              </a:pPr>
              <a:t>‹#›</a:t>
            </a:fld>
            <a:endParaRPr lang="en-US"/>
          </a:p>
        </p:txBody>
      </p:sp>
    </p:spTree>
    <p:extLst>
      <p:ext uri="{BB962C8B-B14F-4D97-AF65-F5344CB8AC3E}">
        <p14:creationId xmlns:p14="http://schemas.microsoft.com/office/powerpoint/2010/main" val="34652950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9A78BE-1FA9-D742-A89D-A5E5073690EC}" type="slidenum">
              <a:rPr lang="en-US"/>
              <a:pPr>
                <a:defRPr/>
              </a:pPr>
              <a:t>‹#›</a:t>
            </a:fld>
            <a:endParaRPr lang="en-US"/>
          </a:p>
        </p:txBody>
      </p:sp>
    </p:spTree>
    <p:extLst>
      <p:ext uri="{BB962C8B-B14F-4D97-AF65-F5344CB8AC3E}">
        <p14:creationId xmlns:p14="http://schemas.microsoft.com/office/powerpoint/2010/main" val="37474284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5C21CD8-1F6E-B341-B046-69FBFEC1099E}" type="slidenum">
              <a:rPr lang="en-US"/>
              <a:pPr>
                <a:defRPr/>
              </a:pPr>
              <a:t>‹#›</a:t>
            </a:fld>
            <a:endParaRPr lang="en-US"/>
          </a:p>
        </p:txBody>
      </p:sp>
    </p:spTree>
    <p:extLst>
      <p:ext uri="{BB962C8B-B14F-4D97-AF65-F5344CB8AC3E}">
        <p14:creationId xmlns:p14="http://schemas.microsoft.com/office/powerpoint/2010/main" val="9265185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2DFBF0E-1E93-E343-B407-1EBD33A113C9}" type="slidenum">
              <a:rPr lang="en-US"/>
              <a:pPr>
                <a:defRPr/>
              </a:pPr>
              <a:t>‹#›</a:t>
            </a:fld>
            <a:endParaRPr lang="en-US"/>
          </a:p>
        </p:txBody>
      </p:sp>
    </p:spTree>
    <p:extLst>
      <p:ext uri="{BB962C8B-B14F-4D97-AF65-F5344CB8AC3E}">
        <p14:creationId xmlns:p14="http://schemas.microsoft.com/office/powerpoint/2010/main" val="14635536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755FAE8-C39D-6F40-B2DE-15039F20EB45}" type="slidenum">
              <a:rPr lang="en-US"/>
              <a:pPr>
                <a:defRPr/>
              </a:pPr>
              <a:t>‹#›</a:t>
            </a:fld>
            <a:endParaRPr lang="en-US"/>
          </a:p>
        </p:txBody>
      </p:sp>
    </p:spTree>
    <p:extLst>
      <p:ext uri="{BB962C8B-B14F-4D97-AF65-F5344CB8AC3E}">
        <p14:creationId xmlns:p14="http://schemas.microsoft.com/office/powerpoint/2010/main" val="21729653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6900EFD-6A80-6B4F-9CC2-1067425E1C15}" type="slidenum">
              <a:rPr lang="en-US"/>
              <a:pPr>
                <a:defRPr/>
              </a:pPr>
              <a:t>‹#›</a:t>
            </a:fld>
            <a:endParaRPr lang="en-US"/>
          </a:p>
        </p:txBody>
      </p:sp>
    </p:spTree>
    <p:extLst>
      <p:ext uri="{BB962C8B-B14F-4D97-AF65-F5344CB8AC3E}">
        <p14:creationId xmlns:p14="http://schemas.microsoft.com/office/powerpoint/2010/main" val="19208785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1985D264-A5E3-A541-855C-995F9C8D7188}" type="slidenum">
              <a:rPr lang="en-US"/>
              <a:pPr>
                <a:defRPr/>
              </a:pPr>
              <a:t>‹#›</a:t>
            </a:fld>
            <a:endParaRPr lang="en-US"/>
          </a:p>
        </p:txBody>
      </p:sp>
    </p:spTree>
    <p:extLst>
      <p:ext uri="{BB962C8B-B14F-4D97-AF65-F5344CB8AC3E}">
        <p14:creationId xmlns:p14="http://schemas.microsoft.com/office/powerpoint/2010/main" val="658156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A61298-9228-BF4A-B530-3B1C4FB2EC52}" type="slidenum">
              <a:rPr lang="en-US"/>
              <a:pPr>
                <a:defRPr/>
              </a:pPr>
              <a:t>‹#›</a:t>
            </a:fld>
            <a:endParaRPr lang="en-US"/>
          </a:p>
        </p:txBody>
      </p:sp>
    </p:spTree>
    <p:extLst>
      <p:ext uri="{BB962C8B-B14F-4D97-AF65-F5344CB8AC3E}">
        <p14:creationId xmlns:p14="http://schemas.microsoft.com/office/powerpoint/2010/main" val="1713992673"/>
      </p:ext>
    </p:extLst>
  </p:cSld>
  <p:clrMapOvr>
    <a:masterClrMapping/>
  </p:clrMapOvr>
  <p:transition xmlns:p14="http://schemas.microsoft.com/office/powerpoint/2010/mai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B0F18ECC-D85A-EA47-90F1-75ED021145CB}" type="slidenum">
              <a:rPr lang="en-US"/>
              <a:pPr>
                <a:defRPr/>
              </a:pPr>
              <a:t>‹#›</a:t>
            </a:fld>
            <a:endParaRPr lang="en-US"/>
          </a:p>
        </p:txBody>
      </p:sp>
    </p:spTree>
    <p:extLst>
      <p:ext uri="{BB962C8B-B14F-4D97-AF65-F5344CB8AC3E}">
        <p14:creationId xmlns:p14="http://schemas.microsoft.com/office/powerpoint/2010/main" val="34156991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ACFFF151-1664-7848-A7F8-CDF14FA472A9}" type="slidenum">
              <a:rPr lang="en-US"/>
              <a:pPr>
                <a:defRPr/>
              </a:pPr>
              <a:t>‹#›</a:t>
            </a:fld>
            <a:endParaRPr lang="en-US"/>
          </a:p>
        </p:txBody>
      </p:sp>
    </p:spTree>
    <p:extLst>
      <p:ext uri="{BB962C8B-B14F-4D97-AF65-F5344CB8AC3E}">
        <p14:creationId xmlns:p14="http://schemas.microsoft.com/office/powerpoint/2010/main" val="16081375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F4303FF-C009-7849-9E25-91148F4143A8}" type="slidenum">
              <a:rPr lang="en-US"/>
              <a:pPr>
                <a:defRPr/>
              </a:pPr>
              <a:t>‹#›</a:t>
            </a:fld>
            <a:endParaRPr lang="en-US"/>
          </a:p>
        </p:txBody>
      </p:sp>
    </p:spTree>
    <p:extLst>
      <p:ext uri="{BB962C8B-B14F-4D97-AF65-F5344CB8AC3E}">
        <p14:creationId xmlns:p14="http://schemas.microsoft.com/office/powerpoint/2010/main" val="9032246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30A6562-619B-274B-B064-72C6863DC30B}" type="slidenum">
              <a:rPr lang="en-US"/>
              <a:pPr>
                <a:defRPr/>
              </a:pPr>
              <a:t>‹#›</a:t>
            </a:fld>
            <a:endParaRPr lang="en-US"/>
          </a:p>
        </p:txBody>
      </p:sp>
    </p:spTree>
    <p:extLst>
      <p:ext uri="{BB962C8B-B14F-4D97-AF65-F5344CB8AC3E}">
        <p14:creationId xmlns:p14="http://schemas.microsoft.com/office/powerpoint/2010/main" val="37902686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B864B56-AED4-2D42-9A36-A89EC2F1CA6C}" type="slidenum">
              <a:rPr lang="en-US"/>
              <a:pPr>
                <a:defRPr/>
              </a:pPr>
              <a:t>‹#›</a:t>
            </a:fld>
            <a:endParaRPr lang="en-US"/>
          </a:p>
        </p:txBody>
      </p:sp>
    </p:spTree>
    <p:extLst>
      <p:ext uri="{BB962C8B-B14F-4D97-AF65-F5344CB8AC3E}">
        <p14:creationId xmlns:p14="http://schemas.microsoft.com/office/powerpoint/2010/main" val="40210218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3B653D29-B2C7-D543-9392-26EF64999842}" type="slidenum">
              <a:rPr lang="en-US"/>
              <a:pPr>
                <a:defRPr/>
              </a:pPr>
              <a:t>‹#›</a:t>
            </a:fld>
            <a:endParaRPr lang="en-US"/>
          </a:p>
        </p:txBody>
      </p:sp>
    </p:spTree>
    <p:extLst>
      <p:ext uri="{BB962C8B-B14F-4D97-AF65-F5344CB8AC3E}">
        <p14:creationId xmlns:p14="http://schemas.microsoft.com/office/powerpoint/2010/main" val="15823033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defRPr>
            </a:lvl1pPr>
          </a:lstStyle>
          <a:p>
            <a:pPr>
              <a:defRPr/>
            </a:pPr>
            <a:fld id="{466C0971-CE16-3741-8E40-FD0B1EF79E9D}" type="slidenum">
              <a:rPr lang="en-US"/>
              <a:pPr>
                <a:defRPr/>
              </a:pPr>
              <a:t>‹#›</a:t>
            </a:fld>
            <a:endParaRPr lang="en-US"/>
          </a:p>
        </p:txBody>
      </p:sp>
    </p:spTree>
    <p:extLst>
      <p:ext uri="{BB962C8B-B14F-4D97-AF65-F5344CB8AC3E}">
        <p14:creationId xmlns:p14="http://schemas.microsoft.com/office/powerpoint/2010/main" val="29195323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80F38-538F-4040-B29C-C54E6E232828}" type="slidenum">
              <a:rPr lang="en-US"/>
              <a:pPr>
                <a:defRPr/>
              </a:pPr>
              <a:t>‹#›</a:t>
            </a:fld>
            <a:endParaRPr lang="en-US"/>
          </a:p>
        </p:txBody>
      </p:sp>
    </p:spTree>
    <p:extLst>
      <p:ext uri="{BB962C8B-B14F-4D97-AF65-F5344CB8AC3E}">
        <p14:creationId xmlns:p14="http://schemas.microsoft.com/office/powerpoint/2010/main" val="1387919678"/>
      </p:ext>
    </p:extLst>
  </p:cSld>
  <p:clrMapOvr>
    <a:masterClrMapping/>
  </p:clrMapOvr>
  <p:transition xmlns:p14="http://schemas.microsoft.com/office/powerpoint/2010/mai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58C1FF0-C26D-FA4C-BA1B-ABD06E3DBF4D}" type="slidenum">
              <a:rPr lang="en-US"/>
              <a:pPr>
                <a:defRPr/>
              </a:pPr>
              <a:t>‹#›</a:t>
            </a:fld>
            <a:endParaRPr lang="en-US"/>
          </a:p>
        </p:txBody>
      </p:sp>
    </p:spTree>
    <p:extLst>
      <p:ext uri="{BB962C8B-B14F-4D97-AF65-F5344CB8AC3E}">
        <p14:creationId xmlns:p14="http://schemas.microsoft.com/office/powerpoint/2010/main" val="3318373503"/>
      </p:ext>
    </p:extLst>
  </p:cSld>
  <p:clrMapOvr>
    <a:masterClrMapping/>
  </p:clrMapOvr>
  <p:transition xmlns:p14="http://schemas.microsoft.com/office/powerpoint/2010/mai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C5054C5-3220-6147-8681-63647A2E0422}" type="slidenum">
              <a:rPr lang="en-US"/>
              <a:pPr>
                <a:defRPr/>
              </a:pPr>
              <a:t>‹#›</a:t>
            </a:fld>
            <a:endParaRPr lang="en-US"/>
          </a:p>
        </p:txBody>
      </p:sp>
    </p:spTree>
    <p:extLst>
      <p:ext uri="{BB962C8B-B14F-4D97-AF65-F5344CB8AC3E}">
        <p14:creationId xmlns:p14="http://schemas.microsoft.com/office/powerpoint/2010/main" val="3909297023"/>
      </p:ext>
    </p:extLst>
  </p:cSld>
  <p:clrMapOvr>
    <a:masterClrMapping/>
  </p:clrMapOvr>
  <p:transition xmlns:p14="http://schemas.microsoft.com/office/powerpoint/2010/mai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23DE78-BEF6-A54E-A9C0-EC1F08453C19}" type="slidenum">
              <a:rPr lang="en-US"/>
              <a:pPr>
                <a:defRPr/>
              </a:pPr>
              <a:t>‹#›</a:t>
            </a:fld>
            <a:endParaRPr lang="en-US"/>
          </a:p>
        </p:txBody>
      </p:sp>
    </p:spTree>
    <p:extLst>
      <p:ext uri="{BB962C8B-B14F-4D97-AF65-F5344CB8AC3E}">
        <p14:creationId xmlns:p14="http://schemas.microsoft.com/office/powerpoint/2010/main" val="734880150"/>
      </p:ext>
    </p:extLst>
  </p:cSld>
  <p:clrMapOvr>
    <a:masterClrMapping/>
  </p:clrMapOvr>
  <p:transition xmlns:p14="http://schemas.microsoft.com/office/powerpoint/2010/mai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5F40C6D-38CF-3747-B35E-822494B16815}" type="slidenum">
              <a:rPr lang="en-US"/>
              <a:pPr>
                <a:defRPr/>
              </a:pPr>
              <a:t>‹#›</a:t>
            </a:fld>
            <a:endParaRPr lang="en-US"/>
          </a:p>
        </p:txBody>
      </p:sp>
    </p:spTree>
    <p:extLst>
      <p:ext uri="{BB962C8B-B14F-4D97-AF65-F5344CB8AC3E}">
        <p14:creationId xmlns:p14="http://schemas.microsoft.com/office/powerpoint/2010/main" val="2684708713"/>
      </p:ext>
    </p:extLst>
  </p:cSld>
  <p:clrMapOvr>
    <a:masterClrMapping/>
  </p:clrMapOvr>
  <p:transition xmlns:p14="http://schemas.microsoft.com/office/powerpoint/2010/mai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9386E914-AB6A-9C4F-97CF-341F54A80806}" type="slidenum">
              <a:rPr lang="en-US"/>
              <a:pPr>
                <a:defRPr/>
              </a:pPr>
              <a:t>‹#›</a:t>
            </a:fld>
            <a:endParaRPr lang="en-US"/>
          </a:p>
        </p:txBody>
      </p:sp>
    </p:spTree>
    <p:extLst>
      <p:ext uri="{BB962C8B-B14F-4D97-AF65-F5344CB8AC3E}">
        <p14:creationId xmlns:p14="http://schemas.microsoft.com/office/powerpoint/2010/main" val="3347809502"/>
      </p:ext>
    </p:extLst>
  </p:cSld>
  <p:clrMapOvr>
    <a:masterClrMapping/>
  </p:clrMapOvr>
  <p:transition xmlns:p14="http://schemas.microsoft.com/office/powerpoint/2010/mai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9CB51FE-7B54-2E45-B07F-26256AE84879}" type="slidenum">
              <a:rPr lang="en-US"/>
              <a:pPr>
                <a:defRPr/>
              </a:pPr>
              <a:t>‹#›</a:t>
            </a:fld>
            <a:endParaRPr lang="en-US"/>
          </a:p>
        </p:txBody>
      </p:sp>
    </p:spTree>
    <p:extLst>
      <p:ext uri="{BB962C8B-B14F-4D97-AF65-F5344CB8AC3E}">
        <p14:creationId xmlns:p14="http://schemas.microsoft.com/office/powerpoint/2010/main" val="4089817100"/>
      </p:ext>
    </p:extLst>
  </p:cSld>
  <p:clrMapOvr>
    <a:masterClrMapping/>
  </p:clrMapOvr>
  <p:transition xmlns:p14="http://schemas.microsoft.com/office/powerpoint/2010/mai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1FC8C089-71C0-144A-B575-C1C365C1BE7D}" type="slidenum">
              <a:rPr lang="en-US"/>
              <a:pPr>
                <a:defRPr/>
              </a:pPr>
              <a:t>‹#›</a:t>
            </a:fld>
            <a:endParaRPr lang="en-US"/>
          </a:p>
        </p:txBody>
      </p:sp>
    </p:spTree>
    <p:extLst>
      <p:ext uri="{BB962C8B-B14F-4D97-AF65-F5344CB8AC3E}">
        <p14:creationId xmlns:p14="http://schemas.microsoft.com/office/powerpoint/2010/main" val="1974152169"/>
      </p:ext>
    </p:extLst>
  </p:cSld>
  <p:clrMapOvr>
    <a:masterClrMapping/>
  </p:clrMapOvr>
  <p:transition xmlns:p14="http://schemas.microsoft.com/office/powerpoint/2010/mai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A1A3CD82-F25B-7A4A-9EEB-0D37EC5A5042}" type="slidenum">
              <a:rPr lang="en-US"/>
              <a:pPr>
                <a:defRPr/>
              </a:pPr>
              <a:t>‹#›</a:t>
            </a:fld>
            <a:endParaRPr lang="en-US"/>
          </a:p>
        </p:txBody>
      </p:sp>
    </p:spTree>
    <p:extLst>
      <p:ext uri="{BB962C8B-B14F-4D97-AF65-F5344CB8AC3E}">
        <p14:creationId xmlns:p14="http://schemas.microsoft.com/office/powerpoint/2010/main" val="4238009303"/>
      </p:ext>
    </p:extLst>
  </p:cSld>
  <p:clrMapOvr>
    <a:masterClrMapping/>
  </p:clrMapOvr>
  <p:transition xmlns:p14="http://schemas.microsoft.com/office/powerpoint/2010/mai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DE62902-2F07-8B46-AC68-54F40E9F49DE}" type="slidenum">
              <a:rPr lang="en-US"/>
              <a:pPr>
                <a:defRPr/>
              </a:pPr>
              <a:t>‹#›</a:t>
            </a:fld>
            <a:endParaRPr lang="en-US"/>
          </a:p>
        </p:txBody>
      </p:sp>
    </p:spTree>
    <p:extLst>
      <p:ext uri="{BB962C8B-B14F-4D97-AF65-F5344CB8AC3E}">
        <p14:creationId xmlns:p14="http://schemas.microsoft.com/office/powerpoint/2010/main" val="1997627547"/>
      </p:ext>
    </p:extLst>
  </p:cSld>
  <p:clrMapOvr>
    <a:masterClrMapping/>
  </p:clrMapOvr>
  <p:transition xmlns:p14="http://schemas.microsoft.com/office/powerpoint/2010/mai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B5F56C30-0129-1C45-8B52-417FC184D2BF}" type="slidenum">
              <a:rPr lang="en-US"/>
              <a:pPr>
                <a:defRPr/>
              </a:pPr>
              <a:t>‹#›</a:t>
            </a:fld>
            <a:endParaRPr lang="en-US"/>
          </a:p>
        </p:txBody>
      </p:sp>
    </p:spTree>
    <p:extLst>
      <p:ext uri="{BB962C8B-B14F-4D97-AF65-F5344CB8AC3E}">
        <p14:creationId xmlns:p14="http://schemas.microsoft.com/office/powerpoint/2010/main" val="3840212790"/>
      </p:ext>
    </p:extLst>
  </p:cSld>
  <p:clrMapOvr>
    <a:masterClrMapping/>
  </p:clrMapOvr>
  <p:transition xmlns:p14="http://schemas.microsoft.com/office/powerpoint/2010/mai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CDA17F78-EB06-F24E-B5AC-2307939E3A6C}" type="slidenum">
              <a:rPr lang="en-US"/>
              <a:pPr>
                <a:defRPr/>
              </a:pPr>
              <a:t>‹#›</a:t>
            </a:fld>
            <a:endParaRPr lang="en-US"/>
          </a:p>
        </p:txBody>
      </p:sp>
    </p:spTree>
    <p:extLst>
      <p:ext uri="{BB962C8B-B14F-4D97-AF65-F5344CB8AC3E}">
        <p14:creationId xmlns:p14="http://schemas.microsoft.com/office/powerpoint/2010/main" val="3313145490"/>
      </p:ext>
    </p:extLst>
  </p:cSld>
  <p:clrMapOvr>
    <a:masterClrMapping/>
  </p:clrMapOvr>
  <p:transition xmlns:p14="http://schemas.microsoft.com/office/powerpoint/2010/mai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2FE46FF-4C5C-164B-80B3-18320EB436C9}" type="slidenum">
              <a:rPr lang="en-US"/>
              <a:pPr>
                <a:defRPr/>
              </a:pPr>
              <a:t>‹#›</a:t>
            </a:fld>
            <a:endParaRPr lang="en-US"/>
          </a:p>
        </p:txBody>
      </p:sp>
    </p:spTree>
    <p:extLst>
      <p:ext uri="{BB962C8B-B14F-4D97-AF65-F5344CB8AC3E}">
        <p14:creationId xmlns:p14="http://schemas.microsoft.com/office/powerpoint/2010/main" val="1322311204"/>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288A078-5473-C141-9CF1-6A4BA447A21C}" type="slidenum">
              <a:rPr lang="en-US"/>
              <a:pPr>
                <a:defRPr/>
              </a:pPr>
              <a:t>‹#›</a:t>
            </a:fld>
            <a:endParaRPr lang="en-US"/>
          </a:p>
        </p:txBody>
      </p:sp>
    </p:spTree>
    <p:extLst>
      <p:ext uri="{BB962C8B-B14F-4D97-AF65-F5344CB8AC3E}">
        <p14:creationId xmlns:p14="http://schemas.microsoft.com/office/powerpoint/2010/main" val="2156129483"/>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55F358-B215-1445-BE29-F3A76AB19B1E}" type="slidenum">
              <a:rPr lang="en-US"/>
              <a:pPr>
                <a:defRPr/>
              </a:pPr>
              <a:t>‹#›</a:t>
            </a:fld>
            <a:endParaRPr lang="en-US"/>
          </a:p>
        </p:txBody>
      </p:sp>
    </p:spTree>
    <p:extLst>
      <p:ext uri="{BB962C8B-B14F-4D97-AF65-F5344CB8AC3E}">
        <p14:creationId xmlns:p14="http://schemas.microsoft.com/office/powerpoint/2010/main" val="3906086855"/>
      </p:ext>
    </p:extLst>
  </p:cSld>
  <p:clrMapOvr>
    <a:masterClrMapping/>
  </p:clrMapOvr>
  <p:transition xmlns:p14="http://schemas.microsoft.com/office/powerpoint/2010/mai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AB54158-56E8-A74F-AB9B-0D9D334EBCA0}" type="slidenum">
              <a:rPr lang="en-US"/>
              <a:pPr>
                <a:defRPr/>
              </a:pPr>
              <a:t>‹#›</a:t>
            </a:fld>
            <a:endParaRPr lang="en-US"/>
          </a:p>
        </p:txBody>
      </p:sp>
    </p:spTree>
    <p:extLst>
      <p:ext uri="{BB962C8B-B14F-4D97-AF65-F5344CB8AC3E}">
        <p14:creationId xmlns:p14="http://schemas.microsoft.com/office/powerpoint/2010/main" val="15961975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CE2233-2F01-3742-A4A3-662A02CD2471}" type="slidenum">
              <a:rPr lang="en-US"/>
              <a:pPr>
                <a:defRPr/>
              </a:pPr>
              <a:t>‹#›</a:t>
            </a:fld>
            <a:endParaRPr lang="en-US"/>
          </a:p>
        </p:txBody>
      </p:sp>
    </p:spTree>
    <p:extLst>
      <p:ext uri="{BB962C8B-B14F-4D97-AF65-F5344CB8AC3E}">
        <p14:creationId xmlns:p14="http://schemas.microsoft.com/office/powerpoint/2010/main" val="22255173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5B969E-5A37-BE41-9539-2028B736B19A}" type="slidenum">
              <a:rPr lang="en-US"/>
              <a:pPr>
                <a:defRPr/>
              </a:pPr>
              <a:t>‹#›</a:t>
            </a:fld>
            <a:endParaRPr lang="en-US"/>
          </a:p>
        </p:txBody>
      </p:sp>
    </p:spTree>
    <p:extLst>
      <p:ext uri="{BB962C8B-B14F-4D97-AF65-F5344CB8AC3E}">
        <p14:creationId xmlns:p14="http://schemas.microsoft.com/office/powerpoint/2010/main" val="28074345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6382A8-4C54-1B4F-A346-279C14F76B80}" type="slidenum">
              <a:rPr lang="en-US"/>
              <a:pPr>
                <a:defRPr/>
              </a:pPr>
              <a:t>‹#›</a:t>
            </a:fld>
            <a:endParaRPr lang="en-US"/>
          </a:p>
        </p:txBody>
      </p:sp>
    </p:spTree>
    <p:extLst>
      <p:ext uri="{BB962C8B-B14F-4D97-AF65-F5344CB8AC3E}">
        <p14:creationId xmlns:p14="http://schemas.microsoft.com/office/powerpoint/2010/main" val="23585370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91B76E-D750-F340-B56D-408BDD4EA8A0}" type="slidenum">
              <a:rPr lang="en-US"/>
              <a:pPr>
                <a:defRPr/>
              </a:pPr>
              <a:t>‹#›</a:t>
            </a:fld>
            <a:endParaRPr lang="en-US"/>
          </a:p>
        </p:txBody>
      </p:sp>
    </p:spTree>
    <p:extLst>
      <p:ext uri="{BB962C8B-B14F-4D97-AF65-F5344CB8AC3E}">
        <p14:creationId xmlns:p14="http://schemas.microsoft.com/office/powerpoint/2010/main" val="27454073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2ADCCA-DA61-AD4B-B6E5-15B4AC3F64AF}" type="slidenum">
              <a:rPr lang="en-US"/>
              <a:pPr>
                <a:defRPr/>
              </a:pPr>
              <a:t>‹#›</a:t>
            </a:fld>
            <a:endParaRPr lang="en-US"/>
          </a:p>
        </p:txBody>
      </p:sp>
    </p:spTree>
    <p:extLst>
      <p:ext uri="{BB962C8B-B14F-4D97-AF65-F5344CB8AC3E}">
        <p14:creationId xmlns:p14="http://schemas.microsoft.com/office/powerpoint/2010/main" val="6040521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CE5EF5-9833-0949-BDF8-599078F63BF4}" type="slidenum">
              <a:rPr lang="en-US"/>
              <a:pPr>
                <a:defRPr/>
              </a:pPr>
              <a:t>‹#›</a:t>
            </a:fld>
            <a:endParaRPr lang="en-US"/>
          </a:p>
        </p:txBody>
      </p:sp>
    </p:spTree>
    <p:extLst>
      <p:ext uri="{BB962C8B-B14F-4D97-AF65-F5344CB8AC3E}">
        <p14:creationId xmlns:p14="http://schemas.microsoft.com/office/powerpoint/2010/main" val="387231032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F106FC4-6221-E242-AC0D-AA07A615B736}" type="slidenum">
              <a:rPr lang="en-US"/>
              <a:pPr>
                <a:defRPr/>
              </a:pPr>
              <a:t>‹#›</a:t>
            </a:fld>
            <a:endParaRPr lang="en-US"/>
          </a:p>
        </p:txBody>
      </p:sp>
    </p:spTree>
    <p:extLst>
      <p:ext uri="{BB962C8B-B14F-4D97-AF65-F5344CB8AC3E}">
        <p14:creationId xmlns:p14="http://schemas.microsoft.com/office/powerpoint/2010/main" val="28553945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3AE364-207F-484A-9318-9B3F2BC9EE61}" type="slidenum">
              <a:rPr lang="en-US"/>
              <a:pPr>
                <a:defRPr/>
              </a:pPr>
              <a:t>‹#›</a:t>
            </a:fld>
            <a:endParaRPr lang="en-US"/>
          </a:p>
        </p:txBody>
      </p:sp>
    </p:spTree>
    <p:extLst>
      <p:ext uri="{BB962C8B-B14F-4D97-AF65-F5344CB8AC3E}">
        <p14:creationId xmlns:p14="http://schemas.microsoft.com/office/powerpoint/2010/main" val="252799124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FB16D9-E740-C04D-918E-B91FA5D2B59C}" type="slidenum">
              <a:rPr lang="en-US"/>
              <a:pPr>
                <a:defRPr/>
              </a:pPr>
              <a:t>‹#›</a:t>
            </a:fld>
            <a:endParaRPr lang="en-US"/>
          </a:p>
        </p:txBody>
      </p:sp>
    </p:spTree>
    <p:extLst>
      <p:ext uri="{BB962C8B-B14F-4D97-AF65-F5344CB8AC3E}">
        <p14:creationId xmlns:p14="http://schemas.microsoft.com/office/powerpoint/2010/main" val="3906912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8B3314-A3F9-4742-838D-E133B906EE39}" type="slidenum">
              <a:rPr lang="en-US"/>
              <a:pPr>
                <a:defRPr/>
              </a:pPr>
              <a:t>‹#›</a:t>
            </a:fld>
            <a:endParaRPr lang="en-US"/>
          </a:p>
        </p:txBody>
      </p:sp>
    </p:spTree>
    <p:extLst>
      <p:ext uri="{BB962C8B-B14F-4D97-AF65-F5344CB8AC3E}">
        <p14:creationId xmlns:p14="http://schemas.microsoft.com/office/powerpoint/2010/main" val="1322686596"/>
      </p:ext>
    </p:extLst>
  </p:cSld>
  <p:clrMapOvr>
    <a:masterClrMapping/>
  </p:clrMapOvr>
  <p:transition xmlns:p14="http://schemas.microsoft.com/office/powerpoint/2010/mai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63BA39-9B6A-6247-8D19-3BA8DE2DE971}" type="slidenum">
              <a:rPr lang="en-US"/>
              <a:pPr>
                <a:defRPr/>
              </a:pPr>
              <a:t>‹#›</a:t>
            </a:fld>
            <a:endParaRPr lang="en-US"/>
          </a:p>
        </p:txBody>
      </p:sp>
    </p:spTree>
    <p:extLst>
      <p:ext uri="{BB962C8B-B14F-4D97-AF65-F5344CB8AC3E}">
        <p14:creationId xmlns:p14="http://schemas.microsoft.com/office/powerpoint/2010/main" val="24762633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963142-8655-8F49-84E3-33823201793F}" type="slidenum">
              <a:rPr lang="en-US"/>
              <a:pPr>
                <a:defRPr/>
              </a:pPr>
              <a:t>‹#›</a:t>
            </a:fld>
            <a:endParaRPr lang="en-US"/>
          </a:p>
        </p:txBody>
      </p:sp>
    </p:spTree>
    <p:extLst>
      <p:ext uri="{BB962C8B-B14F-4D97-AF65-F5344CB8AC3E}">
        <p14:creationId xmlns:p14="http://schemas.microsoft.com/office/powerpoint/2010/main" val="13947617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C994BD29-E2B1-8041-ADE5-A3005BA389A6}" type="slidenum">
              <a:rPr lang="en-US"/>
              <a:pPr>
                <a:defRPr/>
              </a:pPr>
              <a:t>‹#›</a:t>
            </a:fld>
            <a:endParaRPr lang="en-US"/>
          </a:p>
        </p:txBody>
      </p:sp>
    </p:spTree>
    <p:extLst>
      <p:ext uri="{BB962C8B-B14F-4D97-AF65-F5344CB8AC3E}">
        <p14:creationId xmlns:p14="http://schemas.microsoft.com/office/powerpoint/2010/main" val="6648588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1CB6832D-C898-FB42-AB19-9C7A23FA0042}" type="slidenum">
              <a:rPr lang="en-US"/>
              <a:pPr>
                <a:defRPr/>
              </a:pPr>
              <a:t>‹#›</a:t>
            </a:fld>
            <a:endParaRPr lang="en-US"/>
          </a:p>
        </p:txBody>
      </p:sp>
    </p:spTree>
    <p:extLst>
      <p:ext uri="{BB962C8B-B14F-4D97-AF65-F5344CB8AC3E}">
        <p14:creationId xmlns:p14="http://schemas.microsoft.com/office/powerpoint/2010/main" val="32980151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DB715CD0-DE56-AC40-8927-105D9EEFF0D6}" type="slidenum">
              <a:rPr lang="en-US"/>
              <a:pPr>
                <a:defRPr/>
              </a:pPr>
              <a:t>‹#›</a:t>
            </a:fld>
            <a:endParaRPr lang="en-US"/>
          </a:p>
        </p:txBody>
      </p:sp>
    </p:spTree>
    <p:extLst>
      <p:ext uri="{BB962C8B-B14F-4D97-AF65-F5344CB8AC3E}">
        <p14:creationId xmlns:p14="http://schemas.microsoft.com/office/powerpoint/2010/main" val="215790094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2244FEBB-1392-8B46-AC86-12F388DD8AF2}" type="slidenum">
              <a:rPr lang="en-US"/>
              <a:pPr>
                <a:defRPr/>
              </a:pPr>
              <a:t>‹#›</a:t>
            </a:fld>
            <a:endParaRPr lang="en-US"/>
          </a:p>
        </p:txBody>
      </p:sp>
    </p:spTree>
    <p:extLst>
      <p:ext uri="{BB962C8B-B14F-4D97-AF65-F5344CB8AC3E}">
        <p14:creationId xmlns:p14="http://schemas.microsoft.com/office/powerpoint/2010/main" val="7353440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81B58EBD-EB8B-9248-85E6-9928014ED069}" type="slidenum">
              <a:rPr lang="en-US"/>
              <a:pPr>
                <a:defRPr/>
              </a:pPr>
              <a:t>‹#›</a:t>
            </a:fld>
            <a:endParaRPr lang="en-US"/>
          </a:p>
        </p:txBody>
      </p:sp>
    </p:spTree>
    <p:extLst>
      <p:ext uri="{BB962C8B-B14F-4D97-AF65-F5344CB8AC3E}">
        <p14:creationId xmlns:p14="http://schemas.microsoft.com/office/powerpoint/2010/main" val="25584461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0E40E0EC-BA59-1C41-AAF4-20EBD0ABEB90}" type="slidenum">
              <a:rPr lang="en-US"/>
              <a:pPr>
                <a:defRPr/>
              </a:pPr>
              <a:t>‹#›</a:t>
            </a:fld>
            <a:endParaRPr lang="en-US"/>
          </a:p>
        </p:txBody>
      </p:sp>
    </p:spTree>
    <p:extLst>
      <p:ext uri="{BB962C8B-B14F-4D97-AF65-F5344CB8AC3E}">
        <p14:creationId xmlns:p14="http://schemas.microsoft.com/office/powerpoint/2010/main" val="32240734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01D4188E-20E8-A54C-AC1F-85529796EE3A}" type="slidenum">
              <a:rPr lang="en-US"/>
              <a:pPr>
                <a:defRPr/>
              </a:pPr>
              <a:t>‹#›</a:t>
            </a:fld>
            <a:endParaRPr lang="en-US"/>
          </a:p>
        </p:txBody>
      </p:sp>
    </p:spTree>
    <p:extLst>
      <p:ext uri="{BB962C8B-B14F-4D97-AF65-F5344CB8AC3E}">
        <p14:creationId xmlns:p14="http://schemas.microsoft.com/office/powerpoint/2010/main" val="407576098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F51EA157-1CB6-2143-9454-0AF189FCF9DA}" type="slidenum">
              <a:rPr lang="en-US"/>
              <a:pPr>
                <a:defRPr/>
              </a:pPr>
              <a:t>‹#›</a:t>
            </a:fld>
            <a:endParaRPr lang="en-US"/>
          </a:p>
        </p:txBody>
      </p:sp>
    </p:spTree>
    <p:extLst>
      <p:ext uri="{BB962C8B-B14F-4D97-AF65-F5344CB8AC3E}">
        <p14:creationId xmlns:p14="http://schemas.microsoft.com/office/powerpoint/2010/main" val="1906142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02CC06-E2CE-7D41-B430-2195D87FFF50}" type="slidenum">
              <a:rPr lang="en-US"/>
              <a:pPr>
                <a:defRPr/>
              </a:pPr>
              <a:t>‹#›</a:t>
            </a:fld>
            <a:endParaRPr lang="en-US"/>
          </a:p>
        </p:txBody>
      </p:sp>
    </p:spTree>
    <p:extLst>
      <p:ext uri="{BB962C8B-B14F-4D97-AF65-F5344CB8AC3E}">
        <p14:creationId xmlns:p14="http://schemas.microsoft.com/office/powerpoint/2010/main" val="1219619418"/>
      </p:ext>
    </p:extLst>
  </p:cSld>
  <p:clrMapOvr>
    <a:masterClrMapping/>
  </p:clrMapOvr>
  <p:transition xmlns:p14="http://schemas.microsoft.com/office/powerpoint/2010/mai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534C0FD0-987D-0341-A84D-0F4581428688}" type="slidenum">
              <a:rPr lang="en-US"/>
              <a:pPr>
                <a:defRPr/>
              </a:pPr>
              <a:t>‹#›</a:t>
            </a:fld>
            <a:endParaRPr lang="en-US"/>
          </a:p>
        </p:txBody>
      </p:sp>
    </p:spTree>
    <p:extLst>
      <p:ext uri="{BB962C8B-B14F-4D97-AF65-F5344CB8AC3E}">
        <p14:creationId xmlns:p14="http://schemas.microsoft.com/office/powerpoint/2010/main" val="115798483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DA9164DE-F68D-1841-BA6A-A3AE78C32C71}" type="slidenum">
              <a:rPr lang="en-US"/>
              <a:pPr>
                <a:defRPr/>
              </a:pPr>
              <a:t>‹#›</a:t>
            </a:fld>
            <a:endParaRPr lang="en-US"/>
          </a:p>
        </p:txBody>
      </p:sp>
    </p:spTree>
    <p:extLst>
      <p:ext uri="{BB962C8B-B14F-4D97-AF65-F5344CB8AC3E}">
        <p14:creationId xmlns:p14="http://schemas.microsoft.com/office/powerpoint/2010/main" val="1613649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DBC216EA-DC3D-5B4C-88BA-9483B2A61CA4}" type="slidenum">
              <a:rPr lang="en-US"/>
              <a:pPr>
                <a:defRPr/>
              </a:pPr>
              <a:t>‹#›</a:t>
            </a:fld>
            <a:endParaRPr lang="en-US"/>
          </a:p>
        </p:txBody>
      </p:sp>
    </p:spTree>
    <p:extLst>
      <p:ext uri="{BB962C8B-B14F-4D97-AF65-F5344CB8AC3E}">
        <p14:creationId xmlns:p14="http://schemas.microsoft.com/office/powerpoint/2010/main" val="174292831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1752600"/>
            <a:ext cx="7772400" cy="1143000"/>
          </a:xfrm>
        </p:spPr>
        <p:txBody>
          <a:bodyPr/>
          <a:lstStyle>
            <a:lvl1pPr algn="r">
              <a:defRPr sz="5400"/>
            </a:lvl1pPr>
          </a:lstStyle>
          <a:p>
            <a:r>
              <a:rPr lang="en-US"/>
              <a:t>Click to edit Master title style</a:t>
            </a:r>
          </a:p>
        </p:txBody>
      </p:sp>
      <p:sp>
        <p:nvSpPr>
          <p:cNvPr id="13315" name="Rectangle 3"/>
          <p:cNvSpPr>
            <a:spLocks noGrp="1" noChangeArrowheads="1"/>
          </p:cNvSpPr>
          <p:nvPr>
            <p:ph type="subTitle" idx="1"/>
          </p:nvPr>
        </p:nvSpPr>
        <p:spPr>
          <a:xfrm>
            <a:off x="3276600" y="3505200"/>
            <a:ext cx="4419600" cy="2286000"/>
          </a:xfrm>
        </p:spPr>
        <p:txBody>
          <a:bodyPr/>
          <a:lstStyle>
            <a:lvl1pPr marL="0" indent="0" algn="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04B773A-10B0-D647-BBC8-9953D03CF98C}" type="slidenum">
              <a:rPr lang="en-US"/>
              <a:pPr>
                <a:defRPr/>
              </a:pPr>
              <a:t>‹#›</a:t>
            </a:fld>
            <a:endParaRPr lang="en-US"/>
          </a:p>
        </p:txBody>
      </p:sp>
    </p:spTree>
    <p:extLst>
      <p:ext uri="{BB962C8B-B14F-4D97-AF65-F5344CB8AC3E}">
        <p14:creationId xmlns:p14="http://schemas.microsoft.com/office/powerpoint/2010/main" val="370415705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781F02-18C4-B744-838B-8BEB6786C255}" type="slidenum">
              <a:rPr lang="en-US"/>
              <a:pPr>
                <a:defRPr/>
              </a:pPr>
              <a:t>‹#›</a:t>
            </a:fld>
            <a:endParaRPr lang="en-US"/>
          </a:p>
        </p:txBody>
      </p:sp>
    </p:spTree>
    <p:extLst>
      <p:ext uri="{BB962C8B-B14F-4D97-AF65-F5344CB8AC3E}">
        <p14:creationId xmlns:p14="http://schemas.microsoft.com/office/powerpoint/2010/main" val="40348022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300F4E-D7B3-2440-8BD4-A763EA91DA0F}" type="slidenum">
              <a:rPr lang="en-US"/>
              <a:pPr>
                <a:defRPr/>
              </a:pPr>
              <a:t>‹#›</a:t>
            </a:fld>
            <a:endParaRPr lang="en-US"/>
          </a:p>
        </p:txBody>
      </p:sp>
    </p:spTree>
    <p:extLst>
      <p:ext uri="{BB962C8B-B14F-4D97-AF65-F5344CB8AC3E}">
        <p14:creationId xmlns:p14="http://schemas.microsoft.com/office/powerpoint/2010/main" val="10949138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14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BA04F4-C21A-2349-8560-35E259F732A6}" type="slidenum">
              <a:rPr lang="en-US"/>
              <a:pPr>
                <a:defRPr/>
              </a:pPr>
              <a:t>‹#›</a:t>
            </a:fld>
            <a:endParaRPr lang="en-US"/>
          </a:p>
        </p:txBody>
      </p:sp>
    </p:spTree>
    <p:extLst>
      <p:ext uri="{BB962C8B-B14F-4D97-AF65-F5344CB8AC3E}">
        <p14:creationId xmlns:p14="http://schemas.microsoft.com/office/powerpoint/2010/main" val="28155400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C07874-A35E-B24A-8052-4AB86D65AA56}" type="slidenum">
              <a:rPr lang="en-US"/>
              <a:pPr>
                <a:defRPr/>
              </a:pPr>
              <a:t>‹#›</a:t>
            </a:fld>
            <a:endParaRPr lang="en-US"/>
          </a:p>
        </p:txBody>
      </p:sp>
    </p:spTree>
    <p:extLst>
      <p:ext uri="{BB962C8B-B14F-4D97-AF65-F5344CB8AC3E}">
        <p14:creationId xmlns:p14="http://schemas.microsoft.com/office/powerpoint/2010/main" val="30070301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E73439-7FB7-C24B-B235-37018CEBA710}" type="slidenum">
              <a:rPr lang="en-US"/>
              <a:pPr>
                <a:defRPr/>
              </a:pPr>
              <a:t>‹#›</a:t>
            </a:fld>
            <a:endParaRPr lang="en-US"/>
          </a:p>
        </p:txBody>
      </p:sp>
    </p:spTree>
    <p:extLst>
      <p:ext uri="{BB962C8B-B14F-4D97-AF65-F5344CB8AC3E}">
        <p14:creationId xmlns:p14="http://schemas.microsoft.com/office/powerpoint/2010/main" val="40183083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D73A93-F54B-F545-ABD2-3C523D749BF1}" type="slidenum">
              <a:rPr lang="en-US"/>
              <a:pPr>
                <a:defRPr/>
              </a:pPr>
              <a:t>‹#›</a:t>
            </a:fld>
            <a:endParaRPr lang="en-US"/>
          </a:p>
        </p:txBody>
      </p:sp>
    </p:spTree>
    <p:extLst>
      <p:ext uri="{BB962C8B-B14F-4D97-AF65-F5344CB8AC3E}">
        <p14:creationId xmlns:p14="http://schemas.microsoft.com/office/powerpoint/2010/main" val="3463601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2C7BE2-914F-E246-BFD6-7AEF405C8EEA}" type="slidenum">
              <a:rPr lang="en-US"/>
              <a:pPr>
                <a:defRPr/>
              </a:pPr>
              <a:t>‹#›</a:t>
            </a:fld>
            <a:endParaRPr lang="en-US"/>
          </a:p>
        </p:txBody>
      </p:sp>
    </p:spTree>
    <p:extLst>
      <p:ext uri="{BB962C8B-B14F-4D97-AF65-F5344CB8AC3E}">
        <p14:creationId xmlns:p14="http://schemas.microsoft.com/office/powerpoint/2010/main" val="439007120"/>
      </p:ext>
    </p:extLst>
  </p:cSld>
  <p:clrMapOvr>
    <a:masterClrMapping/>
  </p:clrMapOvr>
  <p:transition xmlns:p14="http://schemas.microsoft.com/office/powerpoint/2010/mai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3D12CA-1435-454E-95D0-E2246D93C7AF}" type="slidenum">
              <a:rPr lang="en-US"/>
              <a:pPr>
                <a:defRPr/>
              </a:pPr>
              <a:t>‹#›</a:t>
            </a:fld>
            <a:endParaRPr lang="en-US"/>
          </a:p>
        </p:txBody>
      </p:sp>
    </p:spTree>
    <p:extLst>
      <p:ext uri="{BB962C8B-B14F-4D97-AF65-F5344CB8AC3E}">
        <p14:creationId xmlns:p14="http://schemas.microsoft.com/office/powerpoint/2010/main" val="9330783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F5FA14-4A89-3A4F-84E1-0B6A3149D86A}" type="slidenum">
              <a:rPr lang="en-US"/>
              <a:pPr>
                <a:defRPr/>
              </a:pPr>
              <a:t>‹#›</a:t>
            </a:fld>
            <a:endParaRPr lang="en-US"/>
          </a:p>
        </p:txBody>
      </p:sp>
    </p:spTree>
    <p:extLst>
      <p:ext uri="{BB962C8B-B14F-4D97-AF65-F5344CB8AC3E}">
        <p14:creationId xmlns:p14="http://schemas.microsoft.com/office/powerpoint/2010/main" val="38153376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F6B66-46A8-7647-BEC8-9A2F17B63E9A}" type="slidenum">
              <a:rPr lang="en-US"/>
              <a:pPr>
                <a:defRPr/>
              </a:pPr>
              <a:t>‹#›</a:t>
            </a:fld>
            <a:endParaRPr lang="en-US"/>
          </a:p>
        </p:txBody>
      </p:sp>
    </p:spTree>
    <p:extLst>
      <p:ext uri="{BB962C8B-B14F-4D97-AF65-F5344CB8AC3E}">
        <p14:creationId xmlns:p14="http://schemas.microsoft.com/office/powerpoint/2010/main" val="44434401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109290-8E91-A249-91BC-7D9A9A99CCDD}" type="slidenum">
              <a:rPr lang="en-US"/>
              <a:pPr>
                <a:defRPr/>
              </a:pPr>
              <a:t>‹#›</a:t>
            </a:fld>
            <a:endParaRPr lang="en-US"/>
          </a:p>
        </p:txBody>
      </p:sp>
    </p:spTree>
    <p:extLst>
      <p:ext uri="{BB962C8B-B14F-4D97-AF65-F5344CB8AC3E}">
        <p14:creationId xmlns:p14="http://schemas.microsoft.com/office/powerpoint/2010/main" val="15601855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15363"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3A7D8EE-337D-D243-9885-99217A3B3887}" type="slidenum">
              <a:rPr lang="en-US"/>
              <a:pPr>
                <a:defRPr/>
              </a:pPr>
              <a:t>‹#›</a:t>
            </a:fld>
            <a:endParaRPr lang="en-US"/>
          </a:p>
        </p:txBody>
      </p:sp>
    </p:spTree>
    <p:extLst>
      <p:ext uri="{BB962C8B-B14F-4D97-AF65-F5344CB8AC3E}">
        <p14:creationId xmlns:p14="http://schemas.microsoft.com/office/powerpoint/2010/main" val="320175734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105725-976F-ED4B-AE6B-C8C4F0F46EC0}" type="slidenum">
              <a:rPr lang="en-US"/>
              <a:pPr>
                <a:defRPr/>
              </a:pPr>
              <a:t>‹#›</a:t>
            </a:fld>
            <a:endParaRPr lang="en-US"/>
          </a:p>
        </p:txBody>
      </p:sp>
    </p:spTree>
    <p:extLst>
      <p:ext uri="{BB962C8B-B14F-4D97-AF65-F5344CB8AC3E}">
        <p14:creationId xmlns:p14="http://schemas.microsoft.com/office/powerpoint/2010/main" val="16103023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C82C79-C29C-AA4A-A1A9-94F9A230766F}" type="slidenum">
              <a:rPr lang="en-US"/>
              <a:pPr>
                <a:defRPr/>
              </a:pPr>
              <a:t>‹#›</a:t>
            </a:fld>
            <a:endParaRPr lang="en-US"/>
          </a:p>
        </p:txBody>
      </p:sp>
    </p:spTree>
    <p:extLst>
      <p:ext uri="{BB962C8B-B14F-4D97-AF65-F5344CB8AC3E}">
        <p14:creationId xmlns:p14="http://schemas.microsoft.com/office/powerpoint/2010/main" val="22846898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F5AED0-B275-4E40-A0C7-BECCFF3681FF}" type="slidenum">
              <a:rPr lang="en-US"/>
              <a:pPr>
                <a:defRPr/>
              </a:pPr>
              <a:t>‹#›</a:t>
            </a:fld>
            <a:endParaRPr lang="en-US"/>
          </a:p>
        </p:txBody>
      </p:sp>
    </p:spTree>
    <p:extLst>
      <p:ext uri="{BB962C8B-B14F-4D97-AF65-F5344CB8AC3E}">
        <p14:creationId xmlns:p14="http://schemas.microsoft.com/office/powerpoint/2010/main" val="16716538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5D0BB6-039A-7F43-A335-ABB24F574EC1}" type="slidenum">
              <a:rPr lang="en-US"/>
              <a:pPr>
                <a:defRPr/>
              </a:pPr>
              <a:t>‹#›</a:t>
            </a:fld>
            <a:endParaRPr lang="en-US"/>
          </a:p>
        </p:txBody>
      </p:sp>
    </p:spTree>
    <p:extLst>
      <p:ext uri="{BB962C8B-B14F-4D97-AF65-F5344CB8AC3E}">
        <p14:creationId xmlns:p14="http://schemas.microsoft.com/office/powerpoint/2010/main" val="394121187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4F2681-83B6-CF41-87E4-2EB9181F9F9C}" type="slidenum">
              <a:rPr lang="en-US"/>
              <a:pPr>
                <a:defRPr/>
              </a:pPr>
              <a:t>‹#›</a:t>
            </a:fld>
            <a:endParaRPr lang="en-US"/>
          </a:p>
        </p:txBody>
      </p:sp>
    </p:spTree>
    <p:extLst>
      <p:ext uri="{BB962C8B-B14F-4D97-AF65-F5344CB8AC3E}">
        <p14:creationId xmlns:p14="http://schemas.microsoft.com/office/powerpoint/2010/main" val="2701009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F70F33-C606-734F-8576-4D919DB58546}" type="slidenum">
              <a:rPr lang="en-US"/>
              <a:pPr>
                <a:defRPr/>
              </a:pPr>
              <a:t>‹#›</a:t>
            </a:fld>
            <a:endParaRPr lang="en-US"/>
          </a:p>
        </p:txBody>
      </p:sp>
    </p:spTree>
    <p:extLst>
      <p:ext uri="{BB962C8B-B14F-4D97-AF65-F5344CB8AC3E}">
        <p14:creationId xmlns:p14="http://schemas.microsoft.com/office/powerpoint/2010/main" val="1960745808"/>
      </p:ext>
    </p:extLst>
  </p:cSld>
  <p:clrMapOvr>
    <a:masterClrMapping/>
  </p:clrMapOvr>
  <p:transition xmlns:p14="http://schemas.microsoft.com/office/powerpoint/2010/mai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973F87-3E80-8F4D-ABB3-2F5A6AB3D9B1}" type="slidenum">
              <a:rPr lang="en-US"/>
              <a:pPr>
                <a:defRPr/>
              </a:pPr>
              <a:t>‹#›</a:t>
            </a:fld>
            <a:endParaRPr lang="en-US"/>
          </a:p>
        </p:txBody>
      </p:sp>
    </p:spTree>
    <p:extLst>
      <p:ext uri="{BB962C8B-B14F-4D97-AF65-F5344CB8AC3E}">
        <p14:creationId xmlns:p14="http://schemas.microsoft.com/office/powerpoint/2010/main" val="16571050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070E1A-08A2-E44C-98CA-0ED24E26F285}" type="slidenum">
              <a:rPr lang="en-US"/>
              <a:pPr>
                <a:defRPr/>
              </a:pPr>
              <a:t>‹#›</a:t>
            </a:fld>
            <a:endParaRPr lang="en-US"/>
          </a:p>
        </p:txBody>
      </p:sp>
    </p:spTree>
    <p:extLst>
      <p:ext uri="{BB962C8B-B14F-4D97-AF65-F5344CB8AC3E}">
        <p14:creationId xmlns:p14="http://schemas.microsoft.com/office/powerpoint/2010/main" val="31565013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75812B-1129-8349-B2D7-9A0487E27B46}" type="slidenum">
              <a:rPr lang="en-US"/>
              <a:pPr>
                <a:defRPr/>
              </a:pPr>
              <a:t>‹#›</a:t>
            </a:fld>
            <a:endParaRPr lang="en-US"/>
          </a:p>
        </p:txBody>
      </p:sp>
    </p:spTree>
    <p:extLst>
      <p:ext uri="{BB962C8B-B14F-4D97-AF65-F5344CB8AC3E}">
        <p14:creationId xmlns:p14="http://schemas.microsoft.com/office/powerpoint/2010/main" val="355288181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BD54DA-D1D4-3647-906A-70D9C23E7365}" type="slidenum">
              <a:rPr lang="en-US"/>
              <a:pPr>
                <a:defRPr/>
              </a:pPr>
              <a:t>‹#›</a:t>
            </a:fld>
            <a:endParaRPr lang="en-US"/>
          </a:p>
        </p:txBody>
      </p:sp>
    </p:spTree>
    <p:extLst>
      <p:ext uri="{BB962C8B-B14F-4D97-AF65-F5344CB8AC3E}">
        <p14:creationId xmlns:p14="http://schemas.microsoft.com/office/powerpoint/2010/main" val="1304253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DBC247-3E65-CF49-99AE-5C2332294775}" type="slidenum">
              <a:rPr lang="en-US"/>
              <a:pPr>
                <a:defRPr/>
              </a:pPr>
              <a:t>‹#›</a:t>
            </a:fld>
            <a:endParaRPr lang="en-US"/>
          </a:p>
        </p:txBody>
      </p:sp>
    </p:spTree>
    <p:extLst>
      <p:ext uri="{BB962C8B-B14F-4D97-AF65-F5344CB8AC3E}">
        <p14:creationId xmlns:p14="http://schemas.microsoft.com/office/powerpoint/2010/main" val="3155792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91B780F0-7E4C-F648-BFD6-1BC62DA05AFE}" type="slidenum">
              <a:rPr lang="en-US"/>
              <a:pPr>
                <a:defRPr/>
              </a:pPr>
              <a:t>‹#›</a:t>
            </a:fld>
            <a:endParaRPr lang="en-US"/>
          </a:p>
        </p:txBody>
      </p:sp>
    </p:spTree>
    <p:extLst>
      <p:ext uri="{BB962C8B-B14F-4D97-AF65-F5344CB8AC3E}">
        <p14:creationId xmlns:p14="http://schemas.microsoft.com/office/powerpoint/2010/main" val="50720809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C7FEC6BF-5647-9045-B02B-C38E77745E59}" type="slidenum">
              <a:rPr lang="en-US"/>
              <a:pPr>
                <a:defRPr/>
              </a:pPr>
              <a:t>‹#›</a:t>
            </a:fld>
            <a:endParaRPr lang="en-US"/>
          </a:p>
        </p:txBody>
      </p:sp>
    </p:spTree>
    <p:extLst>
      <p:ext uri="{BB962C8B-B14F-4D97-AF65-F5344CB8AC3E}">
        <p14:creationId xmlns:p14="http://schemas.microsoft.com/office/powerpoint/2010/main" val="360051254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E5ADF7D7-B761-054D-BD29-93082CDD0FF2}" type="slidenum">
              <a:rPr lang="en-US"/>
              <a:pPr>
                <a:defRPr/>
              </a:pPr>
              <a:t>‹#›</a:t>
            </a:fld>
            <a:endParaRPr lang="en-US"/>
          </a:p>
        </p:txBody>
      </p:sp>
    </p:spTree>
    <p:extLst>
      <p:ext uri="{BB962C8B-B14F-4D97-AF65-F5344CB8AC3E}">
        <p14:creationId xmlns:p14="http://schemas.microsoft.com/office/powerpoint/2010/main" val="360177967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1F936024-8BFA-D548-8A9B-8A56464DB187}" type="slidenum">
              <a:rPr lang="en-US"/>
              <a:pPr>
                <a:defRPr/>
              </a:pPr>
              <a:t>‹#›</a:t>
            </a:fld>
            <a:endParaRPr lang="en-US"/>
          </a:p>
        </p:txBody>
      </p:sp>
    </p:spTree>
    <p:extLst>
      <p:ext uri="{BB962C8B-B14F-4D97-AF65-F5344CB8AC3E}">
        <p14:creationId xmlns:p14="http://schemas.microsoft.com/office/powerpoint/2010/main" val="269338100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252A285C-FBC0-974D-A76D-F8A98409B4A7}" type="slidenum">
              <a:rPr lang="en-US"/>
              <a:pPr>
                <a:defRPr/>
              </a:pPr>
              <a:t>‹#›</a:t>
            </a:fld>
            <a:endParaRPr lang="en-US"/>
          </a:p>
        </p:txBody>
      </p:sp>
    </p:spTree>
    <p:extLst>
      <p:ext uri="{BB962C8B-B14F-4D97-AF65-F5344CB8AC3E}">
        <p14:creationId xmlns:p14="http://schemas.microsoft.com/office/powerpoint/2010/main" val="3237957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66C0547-624E-8B49-B094-672209B98B18}" type="slidenum">
              <a:rPr lang="en-US"/>
              <a:pPr>
                <a:defRPr/>
              </a:pPr>
              <a:t>‹#›</a:t>
            </a:fld>
            <a:endParaRPr lang="en-US"/>
          </a:p>
        </p:txBody>
      </p:sp>
    </p:spTree>
    <p:extLst>
      <p:ext uri="{BB962C8B-B14F-4D97-AF65-F5344CB8AC3E}">
        <p14:creationId xmlns:p14="http://schemas.microsoft.com/office/powerpoint/2010/main" val="1457436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8D632C-B623-754E-8774-ADA2AAFFAFD0}" type="slidenum">
              <a:rPr lang="en-US"/>
              <a:pPr>
                <a:defRPr/>
              </a:pPr>
              <a:t>‹#›</a:t>
            </a:fld>
            <a:endParaRPr lang="en-US"/>
          </a:p>
        </p:txBody>
      </p:sp>
    </p:spTree>
    <p:extLst>
      <p:ext uri="{BB962C8B-B14F-4D97-AF65-F5344CB8AC3E}">
        <p14:creationId xmlns:p14="http://schemas.microsoft.com/office/powerpoint/2010/main" val="401768348"/>
      </p:ext>
    </p:extLst>
  </p:cSld>
  <p:clrMapOvr>
    <a:masterClrMapping/>
  </p:clrMapOvr>
  <p:transition xmlns:p14="http://schemas.microsoft.com/office/powerpoint/2010/mai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3BFA3AFC-4A9A-9F40-B4E2-CF36CFA59E89}" type="slidenum">
              <a:rPr lang="en-US"/>
              <a:pPr>
                <a:defRPr/>
              </a:pPr>
              <a:t>‹#›</a:t>
            </a:fld>
            <a:endParaRPr lang="en-US"/>
          </a:p>
        </p:txBody>
      </p:sp>
    </p:spTree>
    <p:extLst>
      <p:ext uri="{BB962C8B-B14F-4D97-AF65-F5344CB8AC3E}">
        <p14:creationId xmlns:p14="http://schemas.microsoft.com/office/powerpoint/2010/main" val="17871554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2637A792-0E0F-6F44-B40A-DBB8AABE3479}" type="slidenum">
              <a:rPr lang="en-US"/>
              <a:pPr>
                <a:defRPr/>
              </a:pPr>
              <a:t>‹#›</a:t>
            </a:fld>
            <a:endParaRPr lang="en-US"/>
          </a:p>
        </p:txBody>
      </p:sp>
    </p:spTree>
    <p:extLst>
      <p:ext uri="{BB962C8B-B14F-4D97-AF65-F5344CB8AC3E}">
        <p14:creationId xmlns:p14="http://schemas.microsoft.com/office/powerpoint/2010/main" val="13056010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4699A0AD-1F2C-7E48-AD66-4E34D13F245B}" type="slidenum">
              <a:rPr lang="en-US"/>
              <a:pPr>
                <a:defRPr/>
              </a:pPr>
              <a:t>‹#›</a:t>
            </a:fld>
            <a:endParaRPr lang="en-US"/>
          </a:p>
        </p:txBody>
      </p:sp>
    </p:spTree>
    <p:extLst>
      <p:ext uri="{BB962C8B-B14F-4D97-AF65-F5344CB8AC3E}">
        <p14:creationId xmlns:p14="http://schemas.microsoft.com/office/powerpoint/2010/main" val="49708540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04721FA5-0B60-984F-9F33-E9C61E2ECEAE}" type="slidenum">
              <a:rPr lang="en-US"/>
              <a:pPr>
                <a:defRPr/>
              </a:pPr>
              <a:t>‹#›</a:t>
            </a:fld>
            <a:endParaRPr lang="en-US"/>
          </a:p>
        </p:txBody>
      </p:sp>
    </p:spTree>
    <p:extLst>
      <p:ext uri="{BB962C8B-B14F-4D97-AF65-F5344CB8AC3E}">
        <p14:creationId xmlns:p14="http://schemas.microsoft.com/office/powerpoint/2010/main" val="388317904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69F705F6-EC9F-AB44-8B61-83563CD703C5}" type="slidenum">
              <a:rPr lang="en-US"/>
              <a:pPr>
                <a:defRPr/>
              </a:pPr>
              <a:t>‹#›</a:t>
            </a:fld>
            <a:endParaRPr lang="en-US"/>
          </a:p>
        </p:txBody>
      </p:sp>
    </p:spTree>
    <p:extLst>
      <p:ext uri="{BB962C8B-B14F-4D97-AF65-F5344CB8AC3E}">
        <p14:creationId xmlns:p14="http://schemas.microsoft.com/office/powerpoint/2010/main" val="79576522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55F2D890-9234-8A49-9712-894A5364E3D2}" type="slidenum">
              <a:rPr lang="en-US"/>
              <a:pPr>
                <a:defRPr/>
              </a:pPr>
              <a:t>‹#›</a:t>
            </a:fld>
            <a:endParaRPr lang="en-US"/>
          </a:p>
        </p:txBody>
      </p:sp>
    </p:spTree>
    <p:extLst>
      <p:ext uri="{BB962C8B-B14F-4D97-AF65-F5344CB8AC3E}">
        <p14:creationId xmlns:p14="http://schemas.microsoft.com/office/powerpoint/2010/main" val="146442852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71295990"/>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687082798"/>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69686933"/>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9661203"/>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98E175-1D47-6342-848E-4B8A1106FE57}" type="slidenum">
              <a:rPr lang="en-US"/>
              <a:pPr>
                <a:defRPr/>
              </a:pPr>
              <a:t>‹#›</a:t>
            </a:fld>
            <a:endParaRPr lang="en-US"/>
          </a:p>
        </p:txBody>
      </p:sp>
    </p:spTree>
    <p:extLst>
      <p:ext uri="{BB962C8B-B14F-4D97-AF65-F5344CB8AC3E}">
        <p14:creationId xmlns:p14="http://schemas.microsoft.com/office/powerpoint/2010/main" val="4051746021"/>
      </p:ext>
    </p:extLst>
  </p:cSld>
  <p:clrMapOvr>
    <a:masterClrMapping/>
  </p:clrMapOvr>
  <p:transition xmlns:p14="http://schemas.microsoft.com/office/powerpoint/2010/mai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535581069"/>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191686270"/>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448058574"/>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472464518"/>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55098459"/>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187936225"/>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01742427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3E6328-C4D6-5B47-9E0D-5AD2BFF1D066}" type="slidenum">
              <a:rPr lang="en-US"/>
              <a:pPr>
                <a:defRPr/>
              </a:pPr>
              <a:t>‹#›</a:t>
            </a:fld>
            <a:endParaRPr lang="en-US"/>
          </a:p>
        </p:txBody>
      </p:sp>
    </p:spTree>
    <p:extLst>
      <p:ext uri="{BB962C8B-B14F-4D97-AF65-F5344CB8AC3E}">
        <p14:creationId xmlns:p14="http://schemas.microsoft.com/office/powerpoint/2010/main" val="3234484131"/>
      </p:ext>
    </p:extLst>
  </p:cSld>
  <p:clrMapOvr>
    <a:masterClrMapping/>
  </p:clrMapOvr>
  <p:transition xmlns:p14="http://schemas.microsoft.com/office/powerpoint/2010/mai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22914"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422915" name="Rectangle 3"/>
          <p:cNvSpPr>
            <a:spLocks noGrp="1" noChangeArrowheads="1"/>
          </p:cNvSpPr>
          <p:nvPr>
            <p:ph type="subTitle" idx="1"/>
          </p:nvPr>
        </p:nvSpPr>
        <p:spPr>
          <a:xfrm>
            <a:off x="685800" y="3352800"/>
            <a:ext cx="7772400" cy="1219200"/>
          </a:xfrm>
        </p:spPr>
        <p:txBody>
          <a:bodyPr anchor="ctr"/>
          <a:lstStyle>
            <a:lvl1pPr marL="0" indent="0" algn="ctr">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714A0E1C-C6C6-F649-AFB5-3E68EADC0425}" type="slidenum">
              <a:rPr lang="en-US"/>
              <a:pPr>
                <a:defRPr/>
              </a:pPr>
              <a:t>‹#›</a:t>
            </a:fld>
            <a:endParaRPr lang="en-US"/>
          </a:p>
        </p:txBody>
      </p:sp>
    </p:spTree>
    <p:extLst>
      <p:ext uri="{BB962C8B-B14F-4D97-AF65-F5344CB8AC3E}">
        <p14:creationId xmlns:p14="http://schemas.microsoft.com/office/powerpoint/2010/main" val="3381820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90D060-7267-E247-8268-FE68258B698D}" type="slidenum">
              <a:rPr lang="en-US"/>
              <a:pPr>
                <a:defRPr/>
              </a:pPr>
              <a:t>‹#›</a:t>
            </a:fld>
            <a:endParaRPr lang="en-US"/>
          </a:p>
        </p:txBody>
      </p:sp>
    </p:spTree>
    <p:extLst>
      <p:ext uri="{BB962C8B-B14F-4D97-AF65-F5344CB8AC3E}">
        <p14:creationId xmlns:p14="http://schemas.microsoft.com/office/powerpoint/2010/main" val="133209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50C511-4180-2642-B67A-B4C77062484B}" type="slidenum">
              <a:rPr lang="en-US"/>
              <a:pPr>
                <a:defRPr/>
              </a:pPr>
              <a:t>‹#›</a:t>
            </a:fld>
            <a:endParaRPr lang="en-US"/>
          </a:p>
        </p:txBody>
      </p:sp>
    </p:spTree>
    <p:extLst>
      <p:ext uri="{BB962C8B-B14F-4D97-AF65-F5344CB8AC3E}">
        <p14:creationId xmlns:p14="http://schemas.microsoft.com/office/powerpoint/2010/main" val="2724457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895D2B-9505-7E4F-BE38-D21AFBF2E8C1}" type="slidenum">
              <a:rPr lang="en-US"/>
              <a:pPr>
                <a:defRPr/>
              </a:pPr>
              <a:t>‹#›</a:t>
            </a:fld>
            <a:endParaRPr lang="en-US"/>
          </a:p>
        </p:txBody>
      </p:sp>
    </p:spTree>
    <p:extLst>
      <p:ext uri="{BB962C8B-B14F-4D97-AF65-F5344CB8AC3E}">
        <p14:creationId xmlns:p14="http://schemas.microsoft.com/office/powerpoint/2010/main" val="1768197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89F69A-27E8-0C4A-9DD7-30C618083417}" type="slidenum">
              <a:rPr lang="en-US"/>
              <a:pPr>
                <a:defRPr/>
              </a:pPr>
              <a:t>‹#›</a:t>
            </a:fld>
            <a:endParaRPr lang="en-US"/>
          </a:p>
        </p:txBody>
      </p:sp>
    </p:spTree>
    <p:extLst>
      <p:ext uri="{BB962C8B-B14F-4D97-AF65-F5344CB8AC3E}">
        <p14:creationId xmlns:p14="http://schemas.microsoft.com/office/powerpoint/2010/main" val="3897791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A6E8A53-C1F9-284B-967C-D068C2A09B26}" type="slidenum">
              <a:rPr lang="en-US"/>
              <a:pPr>
                <a:defRPr/>
              </a:pPr>
              <a:t>‹#›</a:t>
            </a:fld>
            <a:endParaRPr lang="en-US"/>
          </a:p>
        </p:txBody>
      </p:sp>
    </p:spTree>
    <p:extLst>
      <p:ext uri="{BB962C8B-B14F-4D97-AF65-F5344CB8AC3E}">
        <p14:creationId xmlns:p14="http://schemas.microsoft.com/office/powerpoint/2010/main" val="1021036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830373-AA4B-1042-8F3E-97490FC1F827}" type="slidenum">
              <a:rPr lang="en-US"/>
              <a:pPr>
                <a:defRPr/>
              </a:pPr>
              <a:t>‹#›</a:t>
            </a:fld>
            <a:endParaRPr lang="en-US"/>
          </a:p>
        </p:txBody>
      </p:sp>
    </p:spTree>
    <p:extLst>
      <p:ext uri="{BB962C8B-B14F-4D97-AF65-F5344CB8AC3E}">
        <p14:creationId xmlns:p14="http://schemas.microsoft.com/office/powerpoint/2010/main" val="3674324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9CA25B8-BB24-5D49-AF3A-AC36B7065694}" type="slidenum">
              <a:rPr lang="en-US"/>
              <a:pPr>
                <a:defRPr/>
              </a:pPr>
              <a:t>‹#›</a:t>
            </a:fld>
            <a:endParaRPr lang="en-US"/>
          </a:p>
        </p:txBody>
      </p:sp>
    </p:spTree>
    <p:extLst>
      <p:ext uri="{BB962C8B-B14F-4D97-AF65-F5344CB8AC3E}">
        <p14:creationId xmlns:p14="http://schemas.microsoft.com/office/powerpoint/2010/main" val="633465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82974B-F56C-0F49-B504-27BB9FD2B959}" type="slidenum">
              <a:rPr lang="en-US"/>
              <a:pPr>
                <a:defRPr/>
              </a:pPr>
              <a:t>‹#›</a:t>
            </a:fld>
            <a:endParaRPr lang="en-US"/>
          </a:p>
        </p:txBody>
      </p:sp>
    </p:spTree>
    <p:extLst>
      <p:ext uri="{BB962C8B-B14F-4D97-AF65-F5344CB8AC3E}">
        <p14:creationId xmlns:p14="http://schemas.microsoft.com/office/powerpoint/2010/main" val="4027807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A498DF-2A9A-6F4C-A901-2DE386B555BC}" type="slidenum">
              <a:rPr lang="en-US"/>
              <a:pPr>
                <a:defRPr/>
              </a:pPr>
              <a:t>‹#›</a:t>
            </a:fld>
            <a:endParaRPr lang="en-US"/>
          </a:p>
        </p:txBody>
      </p:sp>
    </p:spTree>
    <p:extLst>
      <p:ext uri="{BB962C8B-B14F-4D97-AF65-F5344CB8AC3E}">
        <p14:creationId xmlns:p14="http://schemas.microsoft.com/office/powerpoint/2010/main" val="3292195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41A7D-DC3F-C642-B32B-323379246A47}" type="slidenum">
              <a:rPr lang="en-US"/>
              <a:pPr>
                <a:defRPr/>
              </a:pPr>
              <a:t>‹#›</a:t>
            </a:fld>
            <a:endParaRPr lang="en-US"/>
          </a:p>
        </p:txBody>
      </p:sp>
    </p:spTree>
    <p:extLst>
      <p:ext uri="{BB962C8B-B14F-4D97-AF65-F5344CB8AC3E}">
        <p14:creationId xmlns:p14="http://schemas.microsoft.com/office/powerpoint/2010/main" val="3042929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8724B0-D7E9-F64F-9C49-BFB5708488B8}" type="slidenum">
              <a:rPr lang="en-US"/>
              <a:pPr>
                <a:defRPr/>
              </a:pPr>
              <a:t>‹#›</a:t>
            </a:fld>
            <a:endParaRPr lang="en-US"/>
          </a:p>
        </p:txBody>
      </p:sp>
    </p:spTree>
    <p:extLst>
      <p:ext uri="{BB962C8B-B14F-4D97-AF65-F5344CB8AC3E}">
        <p14:creationId xmlns:p14="http://schemas.microsoft.com/office/powerpoint/2010/main" val="4033787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C6C951-A237-D84D-A3D0-CBB3C7326A14}" type="slidenum">
              <a:rPr lang="en-US"/>
              <a:pPr>
                <a:defRPr/>
              </a:pPr>
              <a:t>‹#›</a:t>
            </a:fld>
            <a:endParaRPr lang="en-US"/>
          </a:p>
        </p:txBody>
      </p:sp>
    </p:spTree>
    <p:extLst>
      <p:ext uri="{BB962C8B-B14F-4D97-AF65-F5344CB8AC3E}">
        <p14:creationId xmlns:p14="http://schemas.microsoft.com/office/powerpoint/2010/main" val="36441837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5D50A3-D361-5640-AEEA-A6EB1634F2BC}" type="slidenum">
              <a:rPr lang="en-US"/>
              <a:pPr>
                <a:defRPr/>
              </a:pPr>
              <a:t>‹#›</a:t>
            </a:fld>
            <a:endParaRPr lang="en-US"/>
          </a:p>
        </p:txBody>
      </p:sp>
    </p:spTree>
    <p:extLst>
      <p:ext uri="{BB962C8B-B14F-4D97-AF65-F5344CB8AC3E}">
        <p14:creationId xmlns:p14="http://schemas.microsoft.com/office/powerpoint/2010/main" val="2820430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5AAF70-F52B-1E42-8744-A8BA1A7851F2}" type="slidenum">
              <a:rPr lang="en-US"/>
              <a:pPr>
                <a:defRPr/>
              </a:pPr>
              <a:t>‹#›</a:t>
            </a:fld>
            <a:endParaRPr lang="en-US"/>
          </a:p>
        </p:txBody>
      </p:sp>
    </p:spTree>
    <p:extLst>
      <p:ext uri="{BB962C8B-B14F-4D97-AF65-F5344CB8AC3E}">
        <p14:creationId xmlns:p14="http://schemas.microsoft.com/office/powerpoint/2010/main" val="2867154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F85225-6274-7041-B208-38ABD204B851}" type="slidenum">
              <a:rPr lang="en-US"/>
              <a:pPr>
                <a:defRPr/>
              </a:pPr>
              <a:t>‹#›</a:t>
            </a:fld>
            <a:endParaRPr lang="en-US"/>
          </a:p>
        </p:txBody>
      </p:sp>
    </p:spTree>
    <p:extLst>
      <p:ext uri="{BB962C8B-B14F-4D97-AF65-F5344CB8AC3E}">
        <p14:creationId xmlns:p14="http://schemas.microsoft.com/office/powerpoint/2010/main" val="11473858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C021E24-7C2A-F24C-BCAD-C44E35BA76FF}" type="slidenum">
              <a:rPr lang="en-US"/>
              <a:pPr>
                <a:defRPr/>
              </a:pPr>
              <a:t>‹#›</a:t>
            </a:fld>
            <a:endParaRPr lang="en-US"/>
          </a:p>
        </p:txBody>
      </p:sp>
    </p:spTree>
    <p:extLst>
      <p:ext uri="{BB962C8B-B14F-4D97-AF65-F5344CB8AC3E}">
        <p14:creationId xmlns:p14="http://schemas.microsoft.com/office/powerpoint/2010/main" val="57088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D73A88-D622-E14F-B820-207567439467}" type="slidenum">
              <a:rPr lang="en-US"/>
              <a:pPr>
                <a:defRPr/>
              </a:pPr>
              <a:t>‹#›</a:t>
            </a:fld>
            <a:endParaRPr lang="en-US"/>
          </a:p>
        </p:txBody>
      </p:sp>
    </p:spTree>
    <p:extLst>
      <p:ext uri="{BB962C8B-B14F-4D97-AF65-F5344CB8AC3E}">
        <p14:creationId xmlns:p14="http://schemas.microsoft.com/office/powerpoint/2010/main" val="3486092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7F88E2E7-F2D8-354C-BAE6-155BE1792B32}" type="slidenum">
              <a:rPr lang="en-US"/>
              <a:pPr>
                <a:defRPr/>
              </a:pPr>
              <a:t>‹#›</a:t>
            </a:fld>
            <a:endParaRPr lang="en-US"/>
          </a:p>
        </p:txBody>
      </p:sp>
    </p:spTree>
    <p:extLst>
      <p:ext uri="{BB962C8B-B14F-4D97-AF65-F5344CB8AC3E}">
        <p14:creationId xmlns:p14="http://schemas.microsoft.com/office/powerpoint/2010/main" val="3911109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24124E0-5E9B-9345-ACA0-3A3DFC51972F}" type="slidenum">
              <a:rPr lang="en-US"/>
              <a:pPr>
                <a:defRPr/>
              </a:pPr>
              <a:t>‹#›</a:t>
            </a:fld>
            <a:endParaRPr lang="en-US"/>
          </a:p>
        </p:txBody>
      </p:sp>
    </p:spTree>
    <p:extLst>
      <p:ext uri="{BB962C8B-B14F-4D97-AF65-F5344CB8AC3E}">
        <p14:creationId xmlns:p14="http://schemas.microsoft.com/office/powerpoint/2010/main" val="2901688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EBF07A-9142-FF49-B789-76246B8A4C2A}" type="slidenum">
              <a:rPr lang="en-US"/>
              <a:pPr>
                <a:defRPr/>
              </a:pPr>
              <a:t>‹#›</a:t>
            </a:fld>
            <a:endParaRPr lang="en-US"/>
          </a:p>
        </p:txBody>
      </p:sp>
    </p:spTree>
    <p:extLst>
      <p:ext uri="{BB962C8B-B14F-4D97-AF65-F5344CB8AC3E}">
        <p14:creationId xmlns:p14="http://schemas.microsoft.com/office/powerpoint/2010/main" val="1180047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9C1D99-DB04-6D42-9CF4-71DCD507333E}" type="slidenum">
              <a:rPr lang="en-US"/>
              <a:pPr>
                <a:defRPr/>
              </a:pPr>
              <a:t>‹#›</a:t>
            </a:fld>
            <a:endParaRPr lang="en-US"/>
          </a:p>
        </p:txBody>
      </p:sp>
    </p:spTree>
    <p:extLst>
      <p:ext uri="{BB962C8B-B14F-4D97-AF65-F5344CB8AC3E}">
        <p14:creationId xmlns:p14="http://schemas.microsoft.com/office/powerpoint/2010/main" val="42404025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C0452E-380C-2D4E-9BF4-09DB0EC9AF8E}" type="slidenum">
              <a:rPr lang="en-US"/>
              <a:pPr>
                <a:defRPr/>
              </a:pPr>
              <a:t>‹#›</a:t>
            </a:fld>
            <a:endParaRPr lang="en-US"/>
          </a:p>
        </p:txBody>
      </p:sp>
    </p:spTree>
    <p:extLst>
      <p:ext uri="{BB962C8B-B14F-4D97-AF65-F5344CB8AC3E}">
        <p14:creationId xmlns:p14="http://schemas.microsoft.com/office/powerpoint/2010/main" val="25521346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19F8E-2D43-FA43-87FA-3412403B1F47}" type="slidenum">
              <a:rPr lang="en-US"/>
              <a:pPr>
                <a:defRPr/>
              </a:pPr>
              <a:t>‹#›</a:t>
            </a:fld>
            <a:endParaRPr lang="en-US"/>
          </a:p>
        </p:txBody>
      </p:sp>
    </p:spTree>
    <p:extLst>
      <p:ext uri="{BB962C8B-B14F-4D97-AF65-F5344CB8AC3E}">
        <p14:creationId xmlns:p14="http://schemas.microsoft.com/office/powerpoint/2010/main" val="23460820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925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9251"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6CB092-4BA4-DE49-B85E-8EEC87EB48D8}" type="slidenum">
              <a:rPr lang="en-US"/>
              <a:pPr>
                <a:defRPr/>
              </a:pPr>
              <a:t>‹#›</a:t>
            </a:fld>
            <a:endParaRPr lang="en-US"/>
          </a:p>
        </p:txBody>
      </p:sp>
    </p:spTree>
    <p:extLst>
      <p:ext uri="{BB962C8B-B14F-4D97-AF65-F5344CB8AC3E}">
        <p14:creationId xmlns:p14="http://schemas.microsoft.com/office/powerpoint/2010/main" val="794559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6B8618-1076-874F-9AA1-E7F92BDD1E96}" type="slidenum">
              <a:rPr lang="en-US"/>
              <a:pPr>
                <a:defRPr/>
              </a:pPr>
              <a:t>‹#›</a:t>
            </a:fld>
            <a:endParaRPr lang="en-US"/>
          </a:p>
        </p:txBody>
      </p:sp>
    </p:spTree>
    <p:extLst>
      <p:ext uri="{BB962C8B-B14F-4D97-AF65-F5344CB8AC3E}">
        <p14:creationId xmlns:p14="http://schemas.microsoft.com/office/powerpoint/2010/main" val="31496168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AA496B-4B1F-7641-BD4B-D74F6B99E663}" type="slidenum">
              <a:rPr lang="en-US"/>
              <a:pPr>
                <a:defRPr/>
              </a:pPr>
              <a:t>‹#›</a:t>
            </a:fld>
            <a:endParaRPr lang="en-US"/>
          </a:p>
        </p:txBody>
      </p:sp>
    </p:spTree>
    <p:extLst>
      <p:ext uri="{BB962C8B-B14F-4D97-AF65-F5344CB8AC3E}">
        <p14:creationId xmlns:p14="http://schemas.microsoft.com/office/powerpoint/2010/main" val="8406907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6846D3-B75C-E34E-BB19-D46F84C27964}" type="slidenum">
              <a:rPr lang="en-US"/>
              <a:pPr>
                <a:defRPr/>
              </a:pPr>
              <a:t>‹#›</a:t>
            </a:fld>
            <a:endParaRPr lang="en-US"/>
          </a:p>
        </p:txBody>
      </p:sp>
    </p:spTree>
    <p:extLst>
      <p:ext uri="{BB962C8B-B14F-4D97-AF65-F5344CB8AC3E}">
        <p14:creationId xmlns:p14="http://schemas.microsoft.com/office/powerpoint/2010/main" val="1095260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CC0A55E-077C-0D44-B730-9BE3D5F688EC}" type="slidenum">
              <a:rPr lang="en-US"/>
              <a:pPr>
                <a:defRPr/>
              </a:pPr>
              <a:t>‹#›</a:t>
            </a:fld>
            <a:endParaRPr lang="en-US"/>
          </a:p>
        </p:txBody>
      </p:sp>
    </p:spTree>
    <p:extLst>
      <p:ext uri="{BB962C8B-B14F-4D97-AF65-F5344CB8AC3E}">
        <p14:creationId xmlns:p14="http://schemas.microsoft.com/office/powerpoint/2010/main" val="2066919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E9960A52-6FA5-3343-BEFF-9E85C1D18B1D}" type="slidenum">
              <a:rPr lang="en-US"/>
              <a:pPr>
                <a:defRPr/>
              </a:pPr>
              <a:t>‹#›</a:t>
            </a:fld>
            <a:endParaRPr lang="en-US"/>
          </a:p>
        </p:txBody>
      </p:sp>
    </p:spTree>
    <p:extLst>
      <p:ext uri="{BB962C8B-B14F-4D97-AF65-F5344CB8AC3E}">
        <p14:creationId xmlns:p14="http://schemas.microsoft.com/office/powerpoint/2010/main" val="2206029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B04549-D031-C640-973D-9BBF3634BDD5}" type="slidenum">
              <a:rPr lang="en-US"/>
              <a:pPr>
                <a:defRPr/>
              </a:pPr>
              <a:t>‹#›</a:t>
            </a:fld>
            <a:endParaRPr lang="en-US"/>
          </a:p>
        </p:txBody>
      </p:sp>
    </p:spTree>
    <p:extLst>
      <p:ext uri="{BB962C8B-B14F-4D97-AF65-F5344CB8AC3E}">
        <p14:creationId xmlns:p14="http://schemas.microsoft.com/office/powerpoint/2010/main" val="3915646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4DF59F-6E1A-BA40-9167-508DBB307AE1}" type="slidenum">
              <a:rPr lang="en-US"/>
              <a:pPr>
                <a:defRPr/>
              </a:pPr>
              <a:t>‹#›</a:t>
            </a:fld>
            <a:endParaRPr lang="en-US"/>
          </a:p>
        </p:txBody>
      </p:sp>
    </p:spTree>
    <p:extLst>
      <p:ext uri="{BB962C8B-B14F-4D97-AF65-F5344CB8AC3E}">
        <p14:creationId xmlns:p14="http://schemas.microsoft.com/office/powerpoint/2010/main" val="2097541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EF737F-AA86-5246-9779-CFCCD2BF4353}" type="slidenum">
              <a:rPr lang="en-US"/>
              <a:pPr>
                <a:defRPr/>
              </a:pPr>
              <a:t>‹#›</a:t>
            </a:fld>
            <a:endParaRPr lang="en-US"/>
          </a:p>
        </p:txBody>
      </p:sp>
    </p:spTree>
    <p:extLst>
      <p:ext uri="{BB962C8B-B14F-4D97-AF65-F5344CB8AC3E}">
        <p14:creationId xmlns:p14="http://schemas.microsoft.com/office/powerpoint/2010/main" val="4117511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DCED47-EFA0-5546-90A6-61ECA6DA86C3}" type="slidenum">
              <a:rPr lang="en-US"/>
              <a:pPr>
                <a:defRPr/>
              </a:pPr>
              <a:t>‹#›</a:t>
            </a:fld>
            <a:endParaRPr lang="en-US"/>
          </a:p>
        </p:txBody>
      </p:sp>
    </p:spTree>
    <p:extLst>
      <p:ext uri="{BB962C8B-B14F-4D97-AF65-F5344CB8AC3E}">
        <p14:creationId xmlns:p14="http://schemas.microsoft.com/office/powerpoint/2010/main" val="9501194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043C2B-58FD-D44A-AFA6-AA3E9A09C55A}" type="slidenum">
              <a:rPr lang="en-US"/>
              <a:pPr>
                <a:defRPr/>
              </a:pPr>
              <a:t>‹#›</a:t>
            </a:fld>
            <a:endParaRPr lang="en-US"/>
          </a:p>
        </p:txBody>
      </p:sp>
    </p:spTree>
    <p:extLst>
      <p:ext uri="{BB962C8B-B14F-4D97-AF65-F5344CB8AC3E}">
        <p14:creationId xmlns:p14="http://schemas.microsoft.com/office/powerpoint/2010/main" val="3105869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1F979B-93C7-D24D-9585-D9302F43F618}" type="slidenum">
              <a:rPr lang="en-US"/>
              <a:pPr>
                <a:defRPr/>
              </a:pPr>
              <a:t>‹#›</a:t>
            </a:fld>
            <a:endParaRPr lang="en-US"/>
          </a:p>
        </p:txBody>
      </p:sp>
    </p:spTree>
    <p:extLst>
      <p:ext uri="{BB962C8B-B14F-4D97-AF65-F5344CB8AC3E}">
        <p14:creationId xmlns:p14="http://schemas.microsoft.com/office/powerpoint/2010/main" val="35443886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3346"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313347"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30480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781800" y="6248400"/>
            <a:ext cx="1905000" cy="457200"/>
          </a:xfrm>
        </p:spPr>
        <p:txBody>
          <a:bodyPr/>
          <a:lstStyle>
            <a:lvl1pPr>
              <a:defRPr/>
            </a:lvl1pPr>
          </a:lstStyle>
          <a:p>
            <a:pPr>
              <a:defRPr/>
            </a:pPr>
            <a:fld id="{17EA3E3C-9C1D-BC4F-B3E8-61A955AF4233}" type="slidenum">
              <a:rPr lang="en-US"/>
              <a:pPr>
                <a:defRPr/>
              </a:pPr>
              <a:t>‹#›</a:t>
            </a:fld>
            <a:endParaRPr lang="en-US"/>
          </a:p>
        </p:txBody>
      </p:sp>
    </p:spTree>
    <p:extLst>
      <p:ext uri="{BB962C8B-B14F-4D97-AF65-F5344CB8AC3E}">
        <p14:creationId xmlns:p14="http://schemas.microsoft.com/office/powerpoint/2010/main" val="30883358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A14797-A80D-3F4C-BADE-1A8FF32E827E}" type="slidenum">
              <a:rPr lang="en-US"/>
              <a:pPr>
                <a:defRPr/>
              </a:pPr>
              <a:t>‹#›</a:t>
            </a:fld>
            <a:endParaRPr lang="en-US"/>
          </a:p>
        </p:txBody>
      </p:sp>
    </p:spTree>
    <p:extLst>
      <p:ext uri="{BB962C8B-B14F-4D97-AF65-F5344CB8AC3E}">
        <p14:creationId xmlns:p14="http://schemas.microsoft.com/office/powerpoint/2010/main" val="2974171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9523CF-914E-D14F-BBE5-3C3947AFE93B}" type="slidenum">
              <a:rPr lang="en-US"/>
              <a:pPr>
                <a:defRPr/>
              </a:pPr>
              <a:t>‹#›</a:t>
            </a:fld>
            <a:endParaRPr lang="en-US"/>
          </a:p>
        </p:txBody>
      </p:sp>
    </p:spTree>
    <p:extLst>
      <p:ext uri="{BB962C8B-B14F-4D97-AF65-F5344CB8AC3E}">
        <p14:creationId xmlns:p14="http://schemas.microsoft.com/office/powerpoint/2010/main" val="3530811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0" y="1752600"/>
            <a:ext cx="2781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81700" y="1752600"/>
            <a:ext cx="2781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3AA66B-F346-BB41-A31F-50877E3832C6}" type="slidenum">
              <a:rPr lang="en-US"/>
              <a:pPr>
                <a:defRPr/>
              </a:pPr>
              <a:t>‹#›</a:t>
            </a:fld>
            <a:endParaRPr lang="en-US"/>
          </a:p>
        </p:txBody>
      </p:sp>
    </p:spTree>
    <p:extLst>
      <p:ext uri="{BB962C8B-B14F-4D97-AF65-F5344CB8AC3E}">
        <p14:creationId xmlns:p14="http://schemas.microsoft.com/office/powerpoint/2010/main" val="2326363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8E4D36F2-E7D0-FD43-962D-453D59A02FEA}" type="slidenum">
              <a:rPr lang="en-US"/>
              <a:pPr>
                <a:defRPr/>
              </a:pPr>
              <a:t>‹#›</a:t>
            </a:fld>
            <a:endParaRPr lang="en-US"/>
          </a:p>
        </p:txBody>
      </p:sp>
    </p:spTree>
    <p:extLst>
      <p:ext uri="{BB962C8B-B14F-4D97-AF65-F5344CB8AC3E}">
        <p14:creationId xmlns:p14="http://schemas.microsoft.com/office/powerpoint/2010/main" val="23050067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8F2ECB-C3E9-0F47-9269-C44FACA70A45}" type="slidenum">
              <a:rPr lang="en-US"/>
              <a:pPr>
                <a:defRPr/>
              </a:pPr>
              <a:t>‹#›</a:t>
            </a:fld>
            <a:endParaRPr lang="en-US"/>
          </a:p>
        </p:txBody>
      </p:sp>
    </p:spTree>
    <p:extLst>
      <p:ext uri="{BB962C8B-B14F-4D97-AF65-F5344CB8AC3E}">
        <p14:creationId xmlns:p14="http://schemas.microsoft.com/office/powerpoint/2010/main" val="35764468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239064-1233-1041-ABEB-F1ABD26A6D7D}" type="slidenum">
              <a:rPr lang="en-US"/>
              <a:pPr>
                <a:defRPr/>
              </a:pPr>
              <a:t>‹#›</a:t>
            </a:fld>
            <a:endParaRPr lang="en-US"/>
          </a:p>
        </p:txBody>
      </p:sp>
    </p:spTree>
    <p:extLst>
      <p:ext uri="{BB962C8B-B14F-4D97-AF65-F5344CB8AC3E}">
        <p14:creationId xmlns:p14="http://schemas.microsoft.com/office/powerpoint/2010/main" val="3632482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B63977-37C2-EC42-96CE-DE814451757D}" type="slidenum">
              <a:rPr lang="en-US"/>
              <a:pPr>
                <a:defRPr/>
              </a:pPr>
              <a:t>‹#›</a:t>
            </a:fld>
            <a:endParaRPr lang="en-US"/>
          </a:p>
        </p:txBody>
      </p:sp>
    </p:spTree>
    <p:extLst>
      <p:ext uri="{BB962C8B-B14F-4D97-AF65-F5344CB8AC3E}">
        <p14:creationId xmlns:p14="http://schemas.microsoft.com/office/powerpoint/2010/main" val="9463491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EE3104-A150-714A-A352-1B67F74B40F9}" type="slidenum">
              <a:rPr lang="en-US"/>
              <a:pPr>
                <a:defRPr/>
              </a:pPr>
              <a:t>‹#›</a:t>
            </a:fld>
            <a:endParaRPr lang="en-US"/>
          </a:p>
        </p:txBody>
      </p:sp>
    </p:spTree>
    <p:extLst>
      <p:ext uri="{BB962C8B-B14F-4D97-AF65-F5344CB8AC3E}">
        <p14:creationId xmlns:p14="http://schemas.microsoft.com/office/powerpoint/2010/main" val="12689999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AA9632-182C-E64F-97E6-CBE24E84D1B8}" type="slidenum">
              <a:rPr lang="en-US"/>
              <a:pPr>
                <a:defRPr/>
              </a:pPr>
              <a:t>‹#›</a:t>
            </a:fld>
            <a:endParaRPr lang="en-US"/>
          </a:p>
        </p:txBody>
      </p:sp>
    </p:spTree>
    <p:extLst>
      <p:ext uri="{BB962C8B-B14F-4D97-AF65-F5344CB8AC3E}">
        <p14:creationId xmlns:p14="http://schemas.microsoft.com/office/powerpoint/2010/main" val="16458303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FF5271-04AB-0C43-8033-6ED65234A8CA}" type="slidenum">
              <a:rPr lang="en-US"/>
              <a:pPr>
                <a:defRPr/>
              </a:pPr>
              <a:t>‹#›</a:t>
            </a:fld>
            <a:endParaRPr lang="en-US"/>
          </a:p>
        </p:txBody>
      </p:sp>
    </p:spTree>
    <p:extLst>
      <p:ext uri="{BB962C8B-B14F-4D97-AF65-F5344CB8AC3E}">
        <p14:creationId xmlns:p14="http://schemas.microsoft.com/office/powerpoint/2010/main" val="3645434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381000"/>
            <a:ext cx="18859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81000"/>
            <a:ext cx="55054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E37CEB-9B73-AF47-BB98-9B27355ACED6}" type="slidenum">
              <a:rPr lang="en-US"/>
              <a:pPr>
                <a:defRPr/>
              </a:pPr>
              <a:t>‹#›</a:t>
            </a:fld>
            <a:endParaRPr lang="en-US"/>
          </a:p>
        </p:txBody>
      </p:sp>
    </p:spTree>
    <p:extLst>
      <p:ext uri="{BB962C8B-B14F-4D97-AF65-F5344CB8AC3E}">
        <p14:creationId xmlns:p14="http://schemas.microsoft.com/office/powerpoint/2010/main" val="2877459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A1E3C081-BA9D-D344-AE94-96B9FBDCE1C1}" type="slidenum">
              <a:rPr lang="en-US"/>
              <a:pPr>
                <a:defRPr/>
              </a:pPr>
              <a:t>‹#›</a:t>
            </a:fld>
            <a:endParaRPr lang="en-US"/>
          </a:p>
        </p:txBody>
      </p:sp>
    </p:spTree>
    <p:extLst>
      <p:ext uri="{BB962C8B-B14F-4D97-AF65-F5344CB8AC3E}">
        <p14:creationId xmlns:p14="http://schemas.microsoft.com/office/powerpoint/2010/main" val="9041117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3A493963-5C2F-0B41-83B0-67B20A1F22AE}" type="slidenum">
              <a:rPr lang="en-US"/>
              <a:pPr>
                <a:defRPr/>
              </a:pPr>
              <a:t>‹#›</a:t>
            </a:fld>
            <a:endParaRPr lang="en-US"/>
          </a:p>
        </p:txBody>
      </p:sp>
    </p:spTree>
    <p:extLst>
      <p:ext uri="{BB962C8B-B14F-4D97-AF65-F5344CB8AC3E}">
        <p14:creationId xmlns:p14="http://schemas.microsoft.com/office/powerpoint/2010/main" val="34033612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E6C8ED5B-FC61-FE40-BDA7-D002B2137225}" type="slidenum">
              <a:rPr lang="en-US"/>
              <a:pPr>
                <a:defRPr/>
              </a:pPr>
              <a:t>‹#›</a:t>
            </a:fld>
            <a:endParaRPr lang="en-US"/>
          </a:p>
        </p:txBody>
      </p:sp>
    </p:spTree>
    <p:extLst>
      <p:ext uri="{BB962C8B-B14F-4D97-AF65-F5344CB8AC3E}">
        <p14:creationId xmlns:p14="http://schemas.microsoft.com/office/powerpoint/2010/main" val="82406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B1A54C18-4433-8140-82E8-E47AC9322FCD}" type="slidenum">
              <a:rPr lang="en-US"/>
              <a:pPr>
                <a:defRPr/>
              </a:pPr>
              <a:t>‹#›</a:t>
            </a:fld>
            <a:endParaRPr lang="en-US"/>
          </a:p>
        </p:txBody>
      </p:sp>
    </p:spTree>
    <p:extLst>
      <p:ext uri="{BB962C8B-B14F-4D97-AF65-F5344CB8AC3E}">
        <p14:creationId xmlns:p14="http://schemas.microsoft.com/office/powerpoint/2010/main" val="41681915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E291F51C-2A18-FD40-9C0F-7CFE246DE27F}" type="slidenum">
              <a:rPr lang="en-US"/>
              <a:pPr>
                <a:defRPr/>
              </a:pPr>
              <a:t>‹#›</a:t>
            </a:fld>
            <a:endParaRPr lang="en-US"/>
          </a:p>
        </p:txBody>
      </p:sp>
    </p:spTree>
    <p:extLst>
      <p:ext uri="{BB962C8B-B14F-4D97-AF65-F5344CB8AC3E}">
        <p14:creationId xmlns:p14="http://schemas.microsoft.com/office/powerpoint/2010/main" val="30458525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217A77C5-8040-6D47-AD64-23D54EC6DFDE}" type="slidenum">
              <a:rPr lang="en-US"/>
              <a:pPr>
                <a:defRPr/>
              </a:pPr>
              <a:t>‹#›</a:t>
            </a:fld>
            <a:endParaRPr lang="en-US"/>
          </a:p>
        </p:txBody>
      </p:sp>
    </p:spTree>
    <p:extLst>
      <p:ext uri="{BB962C8B-B14F-4D97-AF65-F5344CB8AC3E}">
        <p14:creationId xmlns:p14="http://schemas.microsoft.com/office/powerpoint/2010/main" val="42536087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3CAA8A9F-F675-3A46-948A-B299A0EB5934}" type="slidenum">
              <a:rPr lang="en-US"/>
              <a:pPr>
                <a:defRPr/>
              </a:pPr>
              <a:t>‹#›</a:t>
            </a:fld>
            <a:endParaRPr lang="en-US"/>
          </a:p>
        </p:txBody>
      </p:sp>
    </p:spTree>
    <p:extLst>
      <p:ext uri="{BB962C8B-B14F-4D97-AF65-F5344CB8AC3E}">
        <p14:creationId xmlns:p14="http://schemas.microsoft.com/office/powerpoint/2010/main" val="25353874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51B7B14C-327B-8745-808D-D2FE042FEA4E}" type="slidenum">
              <a:rPr lang="en-US"/>
              <a:pPr>
                <a:defRPr/>
              </a:pPr>
              <a:t>‹#›</a:t>
            </a:fld>
            <a:endParaRPr lang="en-US"/>
          </a:p>
        </p:txBody>
      </p:sp>
    </p:spTree>
    <p:extLst>
      <p:ext uri="{BB962C8B-B14F-4D97-AF65-F5344CB8AC3E}">
        <p14:creationId xmlns:p14="http://schemas.microsoft.com/office/powerpoint/2010/main" val="33161203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EAEE7779-4819-9847-AD56-A63ABD3F1E8F}" type="slidenum">
              <a:rPr lang="en-US"/>
              <a:pPr>
                <a:defRPr/>
              </a:pPr>
              <a:t>‹#›</a:t>
            </a:fld>
            <a:endParaRPr lang="en-US"/>
          </a:p>
        </p:txBody>
      </p:sp>
    </p:spTree>
    <p:extLst>
      <p:ext uri="{BB962C8B-B14F-4D97-AF65-F5344CB8AC3E}">
        <p14:creationId xmlns:p14="http://schemas.microsoft.com/office/powerpoint/2010/main" val="38255391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00DEECDD-F57D-034A-8B72-DD988229C43C}" type="slidenum">
              <a:rPr lang="en-US"/>
              <a:pPr>
                <a:defRPr/>
              </a:pPr>
              <a:t>‹#›</a:t>
            </a:fld>
            <a:endParaRPr lang="en-US"/>
          </a:p>
        </p:txBody>
      </p:sp>
    </p:spTree>
    <p:extLst>
      <p:ext uri="{BB962C8B-B14F-4D97-AF65-F5344CB8AC3E}">
        <p14:creationId xmlns:p14="http://schemas.microsoft.com/office/powerpoint/2010/main" val="38139544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1CAC0A5C-2489-5144-81F4-13F98E5F0985}" type="slidenum">
              <a:rPr lang="en-US"/>
              <a:pPr>
                <a:defRPr/>
              </a:pPr>
              <a:t>‹#›</a:t>
            </a:fld>
            <a:endParaRPr lang="en-US"/>
          </a:p>
        </p:txBody>
      </p:sp>
    </p:spTree>
    <p:extLst>
      <p:ext uri="{BB962C8B-B14F-4D97-AF65-F5344CB8AC3E}">
        <p14:creationId xmlns:p14="http://schemas.microsoft.com/office/powerpoint/2010/main" val="16298996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558F5ACC-4B27-DB4E-9A82-A080A928D93E}" type="slidenum">
              <a:rPr lang="en-US"/>
              <a:pPr>
                <a:defRPr/>
              </a:pPr>
              <a:t>‹#›</a:t>
            </a:fld>
            <a:endParaRPr lang="en-US"/>
          </a:p>
        </p:txBody>
      </p:sp>
    </p:spTree>
    <p:extLst>
      <p:ext uri="{BB962C8B-B14F-4D97-AF65-F5344CB8AC3E}">
        <p14:creationId xmlns:p14="http://schemas.microsoft.com/office/powerpoint/2010/main" val="9469843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45090"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345091"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B39830-B1C6-D34C-B6C2-1DA216A435B7}" type="slidenum">
              <a:rPr lang="en-US"/>
              <a:pPr>
                <a:defRPr/>
              </a:pPr>
              <a:t>‹#›</a:t>
            </a:fld>
            <a:endParaRPr lang="en-US"/>
          </a:p>
        </p:txBody>
      </p:sp>
    </p:spTree>
    <p:extLst>
      <p:ext uri="{BB962C8B-B14F-4D97-AF65-F5344CB8AC3E}">
        <p14:creationId xmlns:p14="http://schemas.microsoft.com/office/powerpoint/2010/main" val="23479313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444585-F4FD-004F-9731-B3B53566CE38}" type="slidenum">
              <a:rPr lang="en-US"/>
              <a:pPr>
                <a:defRPr/>
              </a:pPr>
              <a:t>‹#›</a:t>
            </a:fld>
            <a:endParaRPr lang="en-US"/>
          </a:p>
        </p:txBody>
      </p:sp>
    </p:spTree>
    <p:extLst>
      <p:ext uri="{BB962C8B-B14F-4D97-AF65-F5344CB8AC3E}">
        <p14:creationId xmlns:p14="http://schemas.microsoft.com/office/powerpoint/2010/main" val="3880244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2E9AC010-CBCF-6145-8ABA-A332350E72B2}" type="slidenum">
              <a:rPr lang="en-US"/>
              <a:pPr>
                <a:defRPr/>
              </a:pPr>
              <a:t>‹#›</a:t>
            </a:fld>
            <a:endParaRPr lang="en-US"/>
          </a:p>
        </p:txBody>
      </p:sp>
    </p:spTree>
    <p:extLst>
      <p:ext uri="{BB962C8B-B14F-4D97-AF65-F5344CB8AC3E}">
        <p14:creationId xmlns:p14="http://schemas.microsoft.com/office/powerpoint/2010/main" val="3550990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BC9E74-6B7A-DC4C-B4B4-C481AAE4047C}" type="slidenum">
              <a:rPr lang="en-US"/>
              <a:pPr>
                <a:defRPr/>
              </a:pPr>
              <a:t>‹#›</a:t>
            </a:fld>
            <a:endParaRPr lang="en-US"/>
          </a:p>
        </p:txBody>
      </p:sp>
    </p:spTree>
    <p:extLst>
      <p:ext uri="{BB962C8B-B14F-4D97-AF65-F5344CB8AC3E}">
        <p14:creationId xmlns:p14="http://schemas.microsoft.com/office/powerpoint/2010/main" val="1158858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E73E9C-5A92-654C-8BB0-D388787EE9BD}" type="slidenum">
              <a:rPr lang="en-US"/>
              <a:pPr>
                <a:defRPr/>
              </a:pPr>
              <a:t>‹#›</a:t>
            </a:fld>
            <a:endParaRPr lang="en-US"/>
          </a:p>
        </p:txBody>
      </p:sp>
    </p:spTree>
    <p:extLst>
      <p:ext uri="{BB962C8B-B14F-4D97-AF65-F5344CB8AC3E}">
        <p14:creationId xmlns:p14="http://schemas.microsoft.com/office/powerpoint/2010/main" val="14965445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C517537-8218-9448-8B76-5A46405245D5}" type="slidenum">
              <a:rPr lang="en-US"/>
              <a:pPr>
                <a:defRPr/>
              </a:pPr>
              <a:t>‹#›</a:t>
            </a:fld>
            <a:endParaRPr lang="en-US"/>
          </a:p>
        </p:txBody>
      </p:sp>
    </p:spTree>
    <p:extLst>
      <p:ext uri="{BB962C8B-B14F-4D97-AF65-F5344CB8AC3E}">
        <p14:creationId xmlns:p14="http://schemas.microsoft.com/office/powerpoint/2010/main" val="2807438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72CFD8-8E21-BC47-9733-F4450AC6002C}" type="slidenum">
              <a:rPr lang="en-US"/>
              <a:pPr>
                <a:defRPr/>
              </a:pPr>
              <a:t>‹#›</a:t>
            </a:fld>
            <a:endParaRPr lang="en-US"/>
          </a:p>
        </p:txBody>
      </p:sp>
    </p:spTree>
    <p:extLst>
      <p:ext uri="{BB962C8B-B14F-4D97-AF65-F5344CB8AC3E}">
        <p14:creationId xmlns:p14="http://schemas.microsoft.com/office/powerpoint/2010/main" val="37957340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533BBF-45F6-E443-A414-4C53B984670B}" type="slidenum">
              <a:rPr lang="en-US"/>
              <a:pPr>
                <a:defRPr/>
              </a:pPr>
              <a:t>‹#›</a:t>
            </a:fld>
            <a:endParaRPr lang="en-US"/>
          </a:p>
        </p:txBody>
      </p:sp>
    </p:spTree>
    <p:extLst>
      <p:ext uri="{BB962C8B-B14F-4D97-AF65-F5344CB8AC3E}">
        <p14:creationId xmlns:p14="http://schemas.microsoft.com/office/powerpoint/2010/main" val="3060004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CC4BCC-3BE9-A248-950A-6A3C9991739F}" type="slidenum">
              <a:rPr lang="en-US"/>
              <a:pPr>
                <a:defRPr/>
              </a:pPr>
              <a:t>‹#›</a:t>
            </a:fld>
            <a:endParaRPr lang="en-US"/>
          </a:p>
        </p:txBody>
      </p:sp>
    </p:spTree>
    <p:extLst>
      <p:ext uri="{BB962C8B-B14F-4D97-AF65-F5344CB8AC3E}">
        <p14:creationId xmlns:p14="http://schemas.microsoft.com/office/powerpoint/2010/main" val="18836067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B2B6BB-D4C2-2145-B668-5803080EA255}" type="slidenum">
              <a:rPr lang="en-US"/>
              <a:pPr>
                <a:defRPr/>
              </a:pPr>
              <a:t>‹#›</a:t>
            </a:fld>
            <a:endParaRPr lang="en-US"/>
          </a:p>
        </p:txBody>
      </p:sp>
    </p:spTree>
    <p:extLst>
      <p:ext uri="{BB962C8B-B14F-4D97-AF65-F5344CB8AC3E}">
        <p14:creationId xmlns:p14="http://schemas.microsoft.com/office/powerpoint/2010/main" val="35385104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C67FC1-8709-914A-AF3E-9A361118D3E9}" type="slidenum">
              <a:rPr lang="en-US"/>
              <a:pPr>
                <a:defRPr/>
              </a:pPr>
              <a:t>‹#›</a:t>
            </a:fld>
            <a:endParaRPr lang="en-US"/>
          </a:p>
        </p:txBody>
      </p:sp>
    </p:spTree>
    <p:extLst>
      <p:ext uri="{BB962C8B-B14F-4D97-AF65-F5344CB8AC3E}">
        <p14:creationId xmlns:p14="http://schemas.microsoft.com/office/powerpoint/2010/main" val="1044524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94A3F0-79E7-F045-831E-DD584E66EFA9}" type="slidenum">
              <a:rPr lang="en-US"/>
              <a:pPr>
                <a:defRPr/>
              </a:pPr>
              <a:t>‹#›</a:t>
            </a:fld>
            <a:endParaRPr lang="en-US"/>
          </a:p>
        </p:txBody>
      </p:sp>
    </p:spTree>
    <p:extLst>
      <p:ext uri="{BB962C8B-B14F-4D97-AF65-F5344CB8AC3E}">
        <p14:creationId xmlns:p14="http://schemas.microsoft.com/office/powerpoint/2010/main" val="34036552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3BEFF26-6C3F-2449-A501-F3B4F868597C}" type="slidenum">
              <a:rPr lang="en-US"/>
              <a:pPr>
                <a:defRPr/>
              </a:pPr>
              <a:t>‹#›</a:t>
            </a:fld>
            <a:endParaRPr lang="en-US"/>
          </a:p>
        </p:txBody>
      </p:sp>
    </p:spTree>
    <p:extLst>
      <p:ext uri="{BB962C8B-B14F-4D97-AF65-F5344CB8AC3E}">
        <p14:creationId xmlns:p14="http://schemas.microsoft.com/office/powerpoint/2010/main" val="1057937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AA55B5E3-2998-B64C-A379-DBB122A9AD16}" type="slidenum">
              <a:rPr lang="en-US"/>
              <a:pPr>
                <a:defRPr/>
              </a:pPr>
              <a:t>‹#›</a:t>
            </a:fld>
            <a:endParaRPr lang="en-US"/>
          </a:p>
        </p:txBody>
      </p:sp>
    </p:spTree>
    <p:extLst>
      <p:ext uri="{BB962C8B-B14F-4D97-AF65-F5344CB8AC3E}">
        <p14:creationId xmlns:p14="http://schemas.microsoft.com/office/powerpoint/2010/main" val="1050691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685800" y="1752600"/>
            <a:ext cx="7772400" cy="1676400"/>
          </a:xfrm>
          <a:effectLst>
            <a:outerShdw blurRad="38100" dist="25398" dir="2700000" algn="ctr" rotWithShape="0">
              <a:schemeClr val="bg2">
                <a:alpha val="99962"/>
              </a:schemeClr>
            </a:outerShdw>
          </a:effectLst>
        </p:spPr>
        <p:txBody>
          <a:bodyPr/>
          <a:lstStyle>
            <a:lvl1pPr>
              <a:defRPr sz="4800"/>
            </a:lvl1pPr>
          </a:lstStyle>
          <a:p>
            <a:r>
              <a:rPr lang="en-US"/>
              <a:t>Click to edit Master title style</a:t>
            </a:r>
          </a:p>
        </p:txBody>
      </p:sp>
      <p:sp>
        <p:nvSpPr>
          <p:cNvPr id="366595"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EAE653-9CBD-FB44-BF0C-E15AA08EBB30}" type="slidenum">
              <a:rPr lang="en-US"/>
              <a:pPr>
                <a:defRPr/>
              </a:pPr>
              <a:t>‹#›</a:t>
            </a:fld>
            <a:endParaRPr lang="en-US"/>
          </a:p>
        </p:txBody>
      </p:sp>
    </p:spTree>
    <p:extLst>
      <p:ext uri="{BB962C8B-B14F-4D97-AF65-F5344CB8AC3E}">
        <p14:creationId xmlns:p14="http://schemas.microsoft.com/office/powerpoint/2010/main" val="14806110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FA923B-F77F-E346-8B47-E2F3FC92C277}" type="slidenum">
              <a:rPr lang="en-US"/>
              <a:pPr>
                <a:defRPr/>
              </a:pPr>
              <a:t>‹#›</a:t>
            </a:fld>
            <a:endParaRPr lang="en-US"/>
          </a:p>
        </p:txBody>
      </p:sp>
    </p:spTree>
    <p:extLst>
      <p:ext uri="{BB962C8B-B14F-4D97-AF65-F5344CB8AC3E}">
        <p14:creationId xmlns:p14="http://schemas.microsoft.com/office/powerpoint/2010/main" val="14219847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07E5B-F982-494F-95F1-73887140930C}" type="slidenum">
              <a:rPr lang="en-US"/>
              <a:pPr>
                <a:defRPr/>
              </a:pPr>
              <a:t>‹#›</a:t>
            </a:fld>
            <a:endParaRPr lang="en-US"/>
          </a:p>
        </p:txBody>
      </p:sp>
    </p:spTree>
    <p:extLst>
      <p:ext uri="{BB962C8B-B14F-4D97-AF65-F5344CB8AC3E}">
        <p14:creationId xmlns:p14="http://schemas.microsoft.com/office/powerpoint/2010/main" val="9666847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01E1F0-9D59-4B49-A7A7-F8E2D37441A4}" type="slidenum">
              <a:rPr lang="en-US"/>
              <a:pPr>
                <a:defRPr/>
              </a:pPr>
              <a:t>‹#›</a:t>
            </a:fld>
            <a:endParaRPr lang="en-US"/>
          </a:p>
        </p:txBody>
      </p:sp>
    </p:spTree>
    <p:extLst>
      <p:ext uri="{BB962C8B-B14F-4D97-AF65-F5344CB8AC3E}">
        <p14:creationId xmlns:p14="http://schemas.microsoft.com/office/powerpoint/2010/main" val="36409849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63B81A5-D732-DD4E-98DD-FE912A503E30}" type="slidenum">
              <a:rPr lang="en-US"/>
              <a:pPr>
                <a:defRPr/>
              </a:pPr>
              <a:t>‹#›</a:t>
            </a:fld>
            <a:endParaRPr lang="en-US"/>
          </a:p>
        </p:txBody>
      </p:sp>
    </p:spTree>
    <p:extLst>
      <p:ext uri="{BB962C8B-B14F-4D97-AF65-F5344CB8AC3E}">
        <p14:creationId xmlns:p14="http://schemas.microsoft.com/office/powerpoint/2010/main" val="1422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73D23B-BB9A-8C4D-B7C6-43594ECC2059}" type="slidenum">
              <a:rPr lang="en-US"/>
              <a:pPr>
                <a:defRPr/>
              </a:pPr>
              <a:t>‹#›</a:t>
            </a:fld>
            <a:endParaRPr lang="en-US"/>
          </a:p>
        </p:txBody>
      </p:sp>
    </p:spTree>
    <p:extLst>
      <p:ext uri="{BB962C8B-B14F-4D97-AF65-F5344CB8AC3E}">
        <p14:creationId xmlns:p14="http://schemas.microsoft.com/office/powerpoint/2010/main" val="27896489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D508F5-FDEC-624F-AACD-87FDBF25689E}" type="slidenum">
              <a:rPr lang="en-US"/>
              <a:pPr>
                <a:defRPr/>
              </a:pPr>
              <a:t>‹#›</a:t>
            </a:fld>
            <a:endParaRPr lang="en-US"/>
          </a:p>
        </p:txBody>
      </p:sp>
    </p:spTree>
    <p:extLst>
      <p:ext uri="{BB962C8B-B14F-4D97-AF65-F5344CB8AC3E}">
        <p14:creationId xmlns:p14="http://schemas.microsoft.com/office/powerpoint/2010/main" val="28007524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22C2BE-7C25-8E49-8AD6-19B3E516BEC9}" type="slidenum">
              <a:rPr lang="en-US"/>
              <a:pPr>
                <a:defRPr/>
              </a:pPr>
              <a:t>‹#›</a:t>
            </a:fld>
            <a:endParaRPr lang="en-US"/>
          </a:p>
        </p:txBody>
      </p:sp>
    </p:spTree>
    <p:extLst>
      <p:ext uri="{BB962C8B-B14F-4D97-AF65-F5344CB8AC3E}">
        <p14:creationId xmlns:p14="http://schemas.microsoft.com/office/powerpoint/2010/main" val="18023635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765910-F461-7243-9EF9-156AB71FE3EF}" type="slidenum">
              <a:rPr lang="en-US"/>
              <a:pPr>
                <a:defRPr/>
              </a:pPr>
              <a:t>‹#›</a:t>
            </a:fld>
            <a:endParaRPr lang="en-US"/>
          </a:p>
        </p:txBody>
      </p:sp>
    </p:spTree>
    <p:extLst>
      <p:ext uri="{BB962C8B-B14F-4D97-AF65-F5344CB8AC3E}">
        <p14:creationId xmlns:p14="http://schemas.microsoft.com/office/powerpoint/2010/main" val="42187648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F7D6D5-A671-7D48-BEC3-AD31AEFEEBD9}" type="slidenum">
              <a:rPr lang="en-US"/>
              <a:pPr>
                <a:defRPr/>
              </a:pPr>
              <a:t>‹#›</a:t>
            </a:fld>
            <a:endParaRPr lang="en-US"/>
          </a:p>
        </p:txBody>
      </p:sp>
    </p:spTree>
    <p:extLst>
      <p:ext uri="{BB962C8B-B14F-4D97-AF65-F5344CB8AC3E}">
        <p14:creationId xmlns:p14="http://schemas.microsoft.com/office/powerpoint/2010/main" val="12284584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theme" Target="../theme/theme10.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slideLayout" Target="../slideLayouts/slideLayout124.xml"/><Relationship Id="rId13" Type="http://schemas.openxmlformats.org/officeDocument/2006/relationships/theme" Target="../theme/theme11.xml"/><Relationship Id="rId14" Type="http://schemas.openxmlformats.org/officeDocument/2006/relationships/image" Target="../media/image7.jpeg"/><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slideLayout" Target="../slideLayouts/slideLayout136.xml"/><Relationship Id="rId13" Type="http://schemas.openxmlformats.org/officeDocument/2006/relationships/theme" Target="../theme/theme12.xml"/><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theme" Target="../theme/theme13.xml"/><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61.xml"/><Relationship Id="rId12" Type="http://schemas.openxmlformats.org/officeDocument/2006/relationships/theme" Target="../theme/theme17.xml"/><Relationship Id="rId1" Type="http://schemas.openxmlformats.org/officeDocument/2006/relationships/slideLayout" Target="../slideLayouts/slideLayout151.xml"/><Relationship Id="rId2" Type="http://schemas.openxmlformats.org/officeDocument/2006/relationships/slideLayout" Target="../slideLayouts/slideLayout152.xml"/><Relationship Id="rId3" Type="http://schemas.openxmlformats.org/officeDocument/2006/relationships/slideLayout" Target="../slideLayouts/slideLayout153.xml"/><Relationship Id="rId4" Type="http://schemas.openxmlformats.org/officeDocument/2006/relationships/slideLayout" Target="../slideLayouts/slideLayout154.xml"/><Relationship Id="rId5" Type="http://schemas.openxmlformats.org/officeDocument/2006/relationships/slideLayout" Target="../slideLayouts/slideLayout155.xml"/><Relationship Id="rId6" Type="http://schemas.openxmlformats.org/officeDocument/2006/relationships/slideLayout" Target="../slideLayouts/slideLayout156.xml"/><Relationship Id="rId7" Type="http://schemas.openxmlformats.org/officeDocument/2006/relationships/slideLayout" Target="../slideLayouts/slideLayout157.xml"/><Relationship Id="rId8" Type="http://schemas.openxmlformats.org/officeDocument/2006/relationships/slideLayout" Target="../slideLayouts/slideLayout158.xml"/><Relationship Id="rId9" Type="http://schemas.openxmlformats.org/officeDocument/2006/relationships/slideLayout" Target="../slideLayouts/slideLayout159.xml"/><Relationship Id="rId10" Type="http://schemas.openxmlformats.org/officeDocument/2006/relationships/slideLayout" Target="../slideLayouts/slideLayout160.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72.xml"/><Relationship Id="rId12" Type="http://schemas.openxmlformats.org/officeDocument/2006/relationships/theme" Target="../theme/theme18.xml"/><Relationship Id="rId1" Type="http://schemas.openxmlformats.org/officeDocument/2006/relationships/slideLayout" Target="../slideLayouts/slideLayout162.xml"/><Relationship Id="rId2" Type="http://schemas.openxmlformats.org/officeDocument/2006/relationships/slideLayout" Target="../slideLayouts/slideLayout163.xml"/><Relationship Id="rId3" Type="http://schemas.openxmlformats.org/officeDocument/2006/relationships/slideLayout" Target="../slideLayouts/slideLayout164.xml"/><Relationship Id="rId4" Type="http://schemas.openxmlformats.org/officeDocument/2006/relationships/slideLayout" Target="../slideLayouts/slideLayout165.xml"/><Relationship Id="rId5" Type="http://schemas.openxmlformats.org/officeDocument/2006/relationships/slideLayout" Target="../slideLayouts/slideLayout166.xml"/><Relationship Id="rId6" Type="http://schemas.openxmlformats.org/officeDocument/2006/relationships/slideLayout" Target="../slideLayouts/slideLayout167.xml"/><Relationship Id="rId7" Type="http://schemas.openxmlformats.org/officeDocument/2006/relationships/slideLayout" Target="../slideLayouts/slideLayout168.xml"/><Relationship Id="rId8" Type="http://schemas.openxmlformats.org/officeDocument/2006/relationships/slideLayout" Target="../slideLayouts/slideLayout169.xml"/><Relationship Id="rId9" Type="http://schemas.openxmlformats.org/officeDocument/2006/relationships/slideLayout" Target="../slideLayouts/slideLayout170.xml"/><Relationship Id="rId10" Type="http://schemas.openxmlformats.org/officeDocument/2006/relationships/slideLayout" Target="../slideLayouts/slideLayout171.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83.xml"/><Relationship Id="rId12" Type="http://schemas.openxmlformats.org/officeDocument/2006/relationships/theme" Target="../theme/theme19.xml"/><Relationship Id="rId13" Type="http://schemas.openxmlformats.org/officeDocument/2006/relationships/image" Target="../media/image8.jpeg"/><Relationship Id="rId1" Type="http://schemas.openxmlformats.org/officeDocument/2006/relationships/slideLayout" Target="../slideLayouts/slideLayout173.xml"/><Relationship Id="rId2" Type="http://schemas.openxmlformats.org/officeDocument/2006/relationships/slideLayout" Target="../slideLayouts/slideLayout174.xml"/><Relationship Id="rId3" Type="http://schemas.openxmlformats.org/officeDocument/2006/relationships/slideLayout" Target="../slideLayouts/slideLayout175.xml"/><Relationship Id="rId4" Type="http://schemas.openxmlformats.org/officeDocument/2006/relationships/slideLayout" Target="../slideLayouts/slideLayout176.xml"/><Relationship Id="rId5" Type="http://schemas.openxmlformats.org/officeDocument/2006/relationships/slideLayout" Target="../slideLayouts/slideLayout177.xml"/><Relationship Id="rId6" Type="http://schemas.openxmlformats.org/officeDocument/2006/relationships/slideLayout" Target="../slideLayouts/slideLayout178.xml"/><Relationship Id="rId7" Type="http://schemas.openxmlformats.org/officeDocument/2006/relationships/slideLayout" Target="../slideLayouts/slideLayout179.xml"/><Relationship Id="rId8" Type="http://schemas.openxmlformats.org/officeDocument/2006/relationships/slideLayout" Target="../slideLayouts/slideLayout180.xml"/><Relationship Id="rId9" Type="http://schemas.openxmlformats.org/officeDocument/2006/relationships/slideLayout" Target="../slideLayouts/slideLayout181.xml"/><Relationship Id="rId10"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194.xml"/><Relationship Id="rId12" Type="http://schemas.openxmlformats.org/officeDocument/2006/relationships/theme" Target="../theme/theme20.xml"/><Relationship Id="rId13" Type="http://schemas.openxmlformats.org/officeDocument/2006/relationships/image" Target="../media/image2.jpeg"/><Relationship Id="rId1" Type="http://schemas.openxmlformats.org/officeDocument/2006/relationships/slideLayout" Target="../slideLayouts/slideLayout184.xml"/><Relationship Id="rId2" Type="http://schemas.openxmlformats.org/officeDocument/2006/relationships/slideLayout" Target="../slideLayouts/slideLayout185.xml"/><Relationship Id="rId3" Type="http://schemas.openxmlformats.org/officeDocument/2006/relationships/slideLayout" Target="../slideLayouts/slideLayout186.xml"/><Relationship Id="rId4" Type="http://schemas.openxmlformats.org/officeDocument/2006/relationships/slideLayout" Target="../slideLayouts/slideLayout187.xml"/><Relationship Id="rId5" Type="http://schemas.openxmlformats.org/officeDocument/2006/relationships/slideLayout" Target="../slideLayouts/slideLayout188.xml"/><Relationship Id="rId6" Type="http://schemas.openxmlformats.org/officeDocument/2006/relationships/slideLayout" Target="../slideLayouts/slideLayout189.xml"/><Relationship Id="rId7" Type="http://schemas.openxmlformats.org/officeDocument/2006/relationships/slideLayout" Target="../slideLayouts/slideLayout190.xml"/><Relationship Id="rId8" Type="http://schemas.openxmlformats.org/officeDocument/2006/relationships/slideLayout" Target="../slideLayouts/slideLayout191.xml"/><Relationship Id="rId9" Type="http://schemas.openxmlformats.org/officeDocument/2006/relationships/slideLayout" Target="../slideLayouts/slideLayout192.xml"/><Relationship Id="rId10" Type="http://schemas.openxmlformats.org/officeDocument/2006/relationships/slideLayout" Target="../slideLayouts/slideLayout19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05.xml"/><Relationship Id="rId12" Type="http://schemas.openxmlformats.org/officeDocument/2006/relationships/theme" Target="../theme/theme21.xml"/><Relationship Id="rId1" Type="http://schemas.openxmlformats.org/officeDocument/2006/relationships/slideLayout" Target="../slideLayouts/slideLayout195.xml"/><Relationship Id="rId2" Type="http://schemas.openxmlformats.org/officeDocument/2006/relationships/slideLayout" Target="../slideLayouts/slideLayout196.xml"/><Relationship Id="rId3" Type="http://schemas.openxmlformats.org/officeDocument/2006/relationships/slideLayout" Target="../slideLayouts/slideLayout197.xml"/><Relationship Id="rId4" Type="http://schemas.openxmlformats.org/officeDocument/2006/relationships/slideLayout" Target="../slideLayouts/slideLayout198.xml"/><Relationship Id="rId5" Type="http://schemas.openxmlformats.org/officeDocument/2006/relationships/slideLayout" Target="../slideLayouts/slideLayout199.xml"/><Relationship Id="rId6" Type="http://schemas.openxmlformats.org/officeDocument/2006/relationships/slideLayout" Target="../slideLayouts/slideLayout200.xml"/><Relationship Id="rId7" Type="http://schemas.openxmlformats.org/officeDocument/2006/relationships/slideLayout" Target="../slideLayouts/slideLayout201.xml"/><Relationship Id="rId8" Type="http://schemas.openxmlformats.org/officeDocument/2006/relationships/slideLayout" Target="../slideLayouts/slideLayout202.xml"/><Relationship Id="rId9" Type="http://schemas.openxmlformats.org/officeDocument/2006/relationships/slideLayout" Target="../slideLayouts/slideLayout203.xml"/><Relationship Id="rId10" Type="http://schemas.openxmlformats.org/officeDocument/2006/relationships/slideLayout" Target="../slideLayouts/slideLayout204.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16.xml"/><Relationship Id="rId12" Type="http://schemas.openxmlformats.org/officeDocument/2006/relationships/theme" Target="../theme/theme22.xml"/><Relationship Id="rId1" Type="http://schemas.openxmlformats.org/officeDocument/2006/relationships/slideLayout" Target="../slideLayouts/slideLayout206.xml"/><Relationship Id="rId2" Type="http://schemas.openxmlformats.org/officeDocument/2006/relationships/slideLayout" Target="../slideLayouts/slideLayout207.xml"/><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slideLayout" Target="../slideLayouts/slideLayout214.xml"/><Relationship Id="rId10" Type="http://schemas.openxmlformats.org/officeDocument/2006/relationships/slideLayout" Target="../slideLayouts/slideLayout21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4.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5.jpe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slideLayout" Target="../slideLayouts/slideLayout89.xml"/><Relationship Id="rId13" Type="http://schemas.openxmlformats.org/officeDocument/2006/relationships/theme" Target="../theme/theme8.xml"/><Relationship Id="rId14" Type="http://schemas.openxmlformats.org/officeDocument/2006/relationships/image" Target="../media/image6.jpe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slideLayout" Target="../slideLayouts/slideLayout101.xml"/><Relationship Id="rId13" Type="http://schemas.openxmlformats.org/officeDocument/2006/relationships/theme" Target="../theme/theme9.xml"/><Relationship Id="rId14" Type="http://schemas.openxmlformats.org/officeDocument/2006/relationships/image" Target="../media/image7.jpeg"/><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304800"/>
            <a:ext cx="8305800" cy="1295400"/>
            <a:chOff x="288" y="192"/>
            <a:chExt cx="5232" cy="816"/>
          </a:xfrm>
        </p:grpSpPr>
        <p:sp>
          <p:nvSpPr>
            <p:cNvPr id="30003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a:noFill/>
            </a:ln>
            <a:effectLst>
              <a:outerShdw blurRad="63500" dist="117432" dir="4604261"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ea typeface="+mn-ea"/>
                <a:cs typeface="+mn-cs"/>
              </a:endParaRPr>
            </a:p>
          </p:txBody>
        </p:sp>
        <p:sp>
          <p:nvSpPr>
            <p:cNvPr id="30003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30003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30003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30003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1027"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4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30004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30004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1"/>
                </a:solidFill>
              </a:defRPr>
            </a:lvl1pPr>
          </a:lstStyle>
          <a:p>
            <a:pPr>
              <a:defRPr/>
            </a:pPr>
            <a:fld id="{95EC7D04-1AAD-4A40-955B-5AD9879FC7E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68" r:id="rId1"/>
    <p:sldLayoutId id="2147490597" r:id="rId2"/>
    <p:sldLayoutId id="2147490598" r:id="rId3"/>
    <p:sldLayoutId id="2147490599" r:id="rId4"/>
    <p:sldLayoutId id="2147490600" r:id="rId5"/>
    <p:sldLayoutId id="2147490601" r:id="rId6"/>
    <p:sldLayoutId id="2147490602" r:id="rId7"/>
    <p:sldLayoutId id="2147490603" r:id="rId8"/>
    <p:sldLayoutId id="2147490604" r:id="rId9"/>
    <p:sldLayoutId id="2147490605" r:id="rId10"/>
    <p:sldLayoutId id="214749060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Osaka"/>
                <a:cs typeface="Osaka"/>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Osaka"/>
                <a:cs typeface="Osaka"/>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96ABF7F0-5A7F-3545-8551-314D78B8A55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94" r:id="rId1"/>
    <p:sldLayoutId id="2147490695" r:id="rId2"/>
    <p:sldLayoutId id="2147490696" r:id="rId3"/>
    <p:sldLayoutId id="2147490697" r:id="rId4"/>
    <p:sldLayoutId id="2147490698" r:id="rId5"/>
    <p:sldLayoutId id="2147490699" r:id="rId6"/>
    <p:sldLayoutId id="2147490700" r:id="rId7"/>
    <p:sldLayoutId id="2147490701" r:id="rId8"/>
    <p:sldLayoutId id="2147490702" r:id="rId9"/>
    <p:sldLayoutId id="2147490703" r:id="rId10"/>
    <p:sldLayoutId id="21474907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685800" y="609600"/>
            <a:ext cx="7772400" cy="11430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1"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2"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253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FFFF66"/>
                </a:solidFill>
                <a:latin typeface="Verdana" pitchFamily="-111" charset="0"/>
                <a:ea typeface="ＭＳ Ｐゴシック"/>
                <a:cs typeface="ＭＳ Ｐゴシック"/>
              </a:defRPr>
            </a:lvl1pPr>
          </a:lstStyle>
          <a:p>
            <a:pPr>
              <a:defRPr/>
            </a:pPr>
            <a:endParaRPr lang="en-US"/>
          </a:p>
        </p:txBody>
      </p:sp>
      <p:sp>
        <p:nvSpPr>
          <p:cNvPr id="365573"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253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Verdana" pitchFamily="-111" charset="0"/>
                <a:ea typeface="ＭＳ Ｐゴシック"/>
                <a:cs typeface="ＭＳ Ｐゴシック"/>
              </a:defRPr>
            </a:lvl1pPr>
          </a:lstStyle>
          <a:p>
            <a:pPr>
              <a:defRPr/>
            </a:pPr>
            <a:endParaRPr lang="en-US"/>
          </a:p>
        </p:txBody>
      </p:sp>
      <p:sp>
        <p:nvSpPr>
          <p:cNvPr id="365574"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253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FFFF66"/>
                </a:solidFill>
                <a:latin typeface="Verdana" charset="0"/>
              </a:defRPr>
            </a:lvl1pPr>
          </a:lstStyle>
          <a:p>
            <a:pPr>
              <a:defRPr/>
            </a:pPr>
            <a:fld id="{7354588B-960C-8B47-9E46-E276C28E743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05" r:id="rId1"/>
    <p:sldLayoutId id="2147490706" r:id="rId2"/>
    <p:sldLayoutId id="2147490707" r:id="rId3"/>
    <p:sldLayoutId id="2147490708" r:id="rId4"/>
    <p:sldLayoutId id="2147490709" r:id="rId5"/>
    <p:sldLayoutId id="2147490710" r:id="rId6"/>
    <p:sldLayoutId id="2147490711" r:id="rId7"/>
    <p:sldLayoutId id="2147490712" r:id="rId8"/>
    <p:sldLayoutId id="2147490713" r:id="rId9"/>
    <p:sldLayoutId id="2147490714" r:id="rId10"/>
    <p:sldLayoutId id="2147490715" r:id="rId11"/>
    <p:sldLayoutId id="2147490716" r:id="rId1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5pPr>
      <a:lvl6pPr marL="2514600" indent="-228600" algn="l" rtl="0" fontAlgn="base">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fontAlgn="base">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fontAlgn="base">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fontAlgn="base">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9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A707C638-2094-424B-BEAE-A958F1F5142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72" r:id="rId1"/>
    <p:sldLayoutId id="2147490773" r:id="rId2"/>
    <p:sldLayoutId id="2147490774" r:id="rId3"/>
    <p:sldLayoutId id="2147490775" r:id="rId4"/>
    <p:sldLayoutId id="2147490776" r:id="rId5"/>
    <p:sldLayoutId id="2147490777" r:id="rId6"/>
    <p:sldLayoutId id="2147490778" r:id="rId7"/>
    <p:sldLayoutId id="2147490779" r:id="rId8"/>
    <p:sldLayoutId id="2147490780" r:id="rId9"/>
    <p:sldLayoutId id="2147490781" r:id="rId10"/>
    <p:sldLayoutId id="2147490782" r:id="rId11"/>
    <p:sldLayoutId id="2147490783"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0522110-B4AE-D74E-93C3-D68938FC6E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84" r:id="rId1"/>
    <p:sldLayoutId id="2147490785" r:id="rId2"/>
    <p:sldLayoutId id="2147490786" r:id="rId3"/>
    <p:sldLayoutId id="2147490787" r:id="rId4"/>
    <p:sldLayoutId id="2147490788" r:id="rId5"/>
    <p:sldLayoutId id="2147490789" r:id="rId6"/>
    <p:sldLayoutId id="2147490790" r:id="rId7"/>
    <p:sldLayoutId id="2147490791" r:id="rId8"/>
    <p:sldLayoutId id="2147490792" r:id="rId9"/>
    <p:sldLayoutId id="2147490793" r:id="rId10"/>
    <p:sldLayoutId id="2147490794"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charset="-128"/>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charset="-128"/>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charset="-128"/>
          <a:cs typeface="Arial" pitchFamily="34"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8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4E9C9B9E-DADD-3549-A6EF-8EFC07B78B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95" r:id="rId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691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691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755E444A-99C4-8648-852C-42A4B914AB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96"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68541DAB-680D-C94C-9D9E-768023E174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9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1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a:cs typeface="ＭＳ Ｐゴシック"/>
              </a:defRPr>
            </a:lvl1pPr>
          </a:lstStyle>
          <a:p>
            <a:pPr>
              <a:defRPr/>
            </a:pPr>
            <a:endParaRPr lang="en-US"/>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a:cs typeface="ＭＳ Ｐゴシック"/>
              </a:defRPr>
            </a:lvl1pPr>
          </a:lstStyle>
          <a:p>
            <a:pPr>
              <a:defRPr/>
            </a:pPr>
            <a:endParaRPr lang="en-US"/>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3B616F74-F5CB-7648-BC07-9445DCB70D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17" r:id="rId1"/>
    <p:sldLayoutId id="2147490718" r:id="rId2"/>
    <p:sldLayoutId id="2147490719" r:id="rId3"/>
    <p:sldLayoutId id="2147490720" r:id="rId4"/>
    <p:sldLayoutId id="2147490721" r:id="rId5"/>
    <p:sldLayoutId id="2147490722" r:id="rId6"/>
    <p:sldLayoutId id="2147490723" r:id="rId7"/>
    <p:sldLayoutId id="2147490724" r:id="rId8"/>
    <p:sldLayoutId id="2147490725" r:id="rId9"/>
    <p:sldLayoutId id="2147490726" r:id="rId10"/>
    <p:sldLayoutId id="21474907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3298" name="Group 2"/>
          <p:cNvGrpSpPr>
            <a:grpSpLocks/>
          </p:cNvGrpSpPr>
          <p:nvPr/>
        </p:nvGrpSpPr>
        <p:grpSpPr bwMode="auto">
          <a:xfrm>
            <a:off x="0" y="0"/>
            <a:ext cx="9147175" cy="6867525"/>
            <a:chOff x="0" y="0"/>
            <a:chExt cx="5762" cy="4326"/>
          </a:xfrm>
        </p:grpSpPr>
        <p:sp>
          <p:nvSpPr>
            <p:cNvPr id="183304"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05"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06"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07"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08"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09"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10"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11"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12"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13"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14"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15"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16"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17"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18"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19"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20"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21"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22"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23"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24"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25"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26"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27"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28"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29"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30"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31"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32"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33"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34"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35"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36"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37"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38"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39"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40"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41"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42"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43"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44"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45"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46"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47"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48"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49"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50"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51"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52"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53"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54"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55"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56"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57"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58"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59"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60"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61"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62"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63"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64"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65"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83299"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83300"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A423ADB1-D851-0249-9E1D-B8430F59A6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98" r:id="rId1"/>
    <p:sldLayoutId id="2147490728" r:id="rId2"/>
    <p:sldLayoutId id="2147490729" r:id="rId3"/>
    <p:sldLayoutId id="2147490730" r:id="rId4"/>
    <p:sldLayoutId id="2147490731" r:id="rId5"/>
    <p:sldLayoutId id="2147490732" r:id="rId6"/>
    <p:sldLayoutId id="2147490733" r:id="rId7"/>
    <p:sldLayoutId id="2147490734" r:id="rId8"/>
    <p:sldLayoutId id="2147490735" r:id="rId9"/>
    <p:sldLayoutId id="2147490736" r:id="rId10"/>
    <p:sldLayoutId id="214749073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6705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entury Gothic"/>
                <a:ea typeface="Osaka"/>
                <a:cs typeface="Osaka"/>
              </a:defRPr>
            </a:lvl1pPr>
          </a:lstStyle>
          <a:p>
            <a:pPr>
              <a:defRPr/>
            </a:pPr>
            <a:endParaRPr lang="en-US"/>
          </a:p>
        </p:txBody>
      </p:sp>
      <p:sp>
        <p:nvSpPr>
          <p:cNvPr id="12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a:ea typeface="Osaka"/>
                <a:cs typeface="Osaka"/>
              </a:defRPr>
            </a:lvl1pPr>
          </a:lstStyle>
          <a:p>
            <a:pPr>
              <a:defRPr/>
            </a:pPr>
            <a:endParaRPr lang="en-US"/>
          </a:p>
        </p:txBody>
      </p:sp>
      <p:sp>
        <p:nvSpPr>
          <p:cNvPr id="12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ea typeface="Osaka" charset="0"/>
                <a:cs typeface="Osaka" charset="0"/>
              </a:defRPr>
            </a:lvl1pPr>
          </a:lstStyle>
          <a:p>
            <a:pPr>
              <a:defRPr/>
            </a:pPr>
            <a:fld id="{814BCBE0-958F-3A46-99D4-A9591E19CD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99" r:id="rId1"/>
    <p:sldLayoutId id="2147490738" r:id="rId2"/>
    <p:sldLayoutId id="2147490739" r:id="rId3"/>
    <p:sldLayoutId id="2147490740" r:id="rId4"/>
    <p:sldLayoutId id="2147490741" r:id="rId5"/>
    <p:sldLayoutId id="2147490742" r:id="rId6"/>
    <p:sldLayoutId id="2147490743" r:id="rId7"/>
    <p:sldLayoutId id="2147490744" r:id="rId8"/>
    <p:sldLayoutId id="2147490745" r:id="rId9"/>
    <p:sldLayoutId id="2147490746" r:id="rId10"/>
    <p:sldLayoutId id="214749074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charset="0"/>
          <a:ea typeface="Osaka" charset="-128"/>
          <a:cs typeface="Osaka" charset="-128"/>
        </a:defRPr>
      </a:lvl2pPr>
      <a:lvl3pPr algn="l" rtl="0" eaLnBrk="0" fontAlgn="base" hangingPunct="0">
        <a:spcBef>
          <a:spcPct val="0"/>
        </a:spcBef>
        <a:spcAft>
          <a:spcPct val="0"/>
        </a:spcAft>
        <a:defRPr sz="4400">
          <a:solidFill>
            <a:schemeClr val="tx2"/>
          </a:solidFill>
          <a:latin typeface="Century Gothic" charset="0"/>
          <a:ea typeface="Osaka" charset="-128"/>
          <a:cs typeface="Osaka" charset="-128"/>
        </a:defRPr>
      </a:lvl3pPr>
      <a:lvl4pPr algn="l" rtl="0" eaLnBrk="0" fontAlgn="base" hangingPunct="0">
        <a:spcBef>
          <a:spcPct val="0"/>
        </a:spcBef>
        <a:spcAft>
          <a:spcPct val="0"/>
        </a:spcAft>
        <a:defRPr sz="4400">
          <a:solidFill>
            <a:schemeClr val="tx2"/>
          </a:solidFill>
          <a:latin typeface="Century Gothic" charset="0"/>
          <a:ea typeface="Osaka" charset="-128"/>
          <a:cs typeface="Osaka" charset="-128"/>
        </a:defRPr>
      </a:lvl4pPr>
      <a:lvl5pPr algn="l" rtl="0" eaLnBrk="0" fontAlgn="base" hangingPunct="0">
        <a:spcBef>
          <a:spcPct val="0"/>
        </a:spcBef>
        <a:spcAft>
          <a:spcPct val="0"/>
        </a:spcAft>
        <a:defRPr sz="4400">
          <a:solidFill>
            <a:schemeClr val="tx2"/>
          </a:solidFill>
          <a:latin typeface="Century Gothic" charset="0"/>
          <a:ea typeface="Osaka" charset="-128"/>
          <a:cs typeface="Osaka" charset="-128"/>
        </a:defRPr>
      </a:lvl5pPr>
      <a:lvl6pPr marL="457200" algn="l" rtl="0" fontAlgn="base">
        <a:spcBef>
          <a:spcPct val="0"/>
        </a:spcBef>
        <a:spcAft>
          <a:spcPct val="0"/>
        </a:spcAft>
        <a:defRPr sz="4400">
          <a:solidFill>
            <a:schemeClr val="tx2"/>
          </a:solidFill>
          <a:latin typeface="Century Gothic" charset="0"/>
          <a:ea typeface="Osaka" charset="-128"/>
          <a:cs typeface="Osaka" charset="-128"/>
        </a:defRPr>
      </a:lvl6pPr>
      <a:lvl7pPr marL="914400" algn="l" rtl="0" fontAlgn="base">
        <a:spcBef>
          <a:spcPct val="0"/>
        </a:spcBef>
        <a:spcAft>
          <a:spcPct val="0"/>
        </a:spcAft>
        <a:defRPr sz="4400">
          <a:solidFill>
            <a:schemeClr val="tx2"/>
          </a:solidFill>
          <a:latin typeface="Century Gothic" charset="0"/>
          <a:ea typeface="Osaka" charset="-128"/>
          <a:cs typeface="Osaka" charset="-128"/>
        </a:defRPr>
      </a:lvl7pPr>
      <a:lvl8pPr marL="1371600" algn="l" rtl="0" fontAlgn="base">
        <a:spcBef>
          <a:spcPct val="0"/>
        </a:spcBef>
        <a:spcAft>
          <a:spcPct val="0"/>
        </a:spcAft>
        <a:defRPr sz="4400">
          <a:solidFill>
            <a:schemeClr val="tx2"/>
          </a:solidFill>
          <a:latin typeface="Century Gothic" charset="0"/>
          <a:ea typeface="Osaka" charset="-128"/>
          <a:cs typeface="Osaka" charset="-128"/>
        </a:defRPr>
      </a:lvl8pPr>
      <a:lvl9pPr marL="1828800" algn="l" rtl="0" fontAlgn="base">
        <a:spcBef>
          <a:spcPct val="0"/>
        </a:spcBef>
        <a:spcAft>
          <a:spcPct val="0"/>
        </a:spcAft>
        <a:defRPr sz="4400">
          <a:solidFill>
            <a:schemeClr val="tx2"/>
          </a:solidFill>
          <a:latin typeface="Century Gothic" charset="0"/>
          <a:ea typeface="Osaka" charset="-128"/>
          <a:cs typeface="Osaka" charset="-128"/>
        </a:defRPr>
      </a:lvl9pPr>
    </p:titleStyle>
    <p:bodyStyle>
      <a:lvl1pPr marL="342900" indent="-342900" algn="l" rtl="0" eaLnBrk="0" fontAlgn="base" hangingPunct="0">
        <a:spcBef>
          <a:spcPct val="20000"/>
        </a:spcBef>
        <a:spcAft>
          <a:spcPct val="0"/>
        </a:spcAft>
        <a:buClr>
          <a:srgbClr val="FF0000"/>
        </a:buClr>
        <a:buFont typeface="Monotype Sorts" charset="0"/>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charset="0"/>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charset="0"/>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charset="0"/>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charset="0"/>
        <a:buChar char="Z"/>
        <a:defRPr sz="2000">
          <a:solidFill>
            <a:schemeClr val="tx1"/>
          </a:solidFill>
          <a:latin typeface="+mn-lt"/>
          <a:ea typeface="+mn-ea"/>
          <a:cs typeface="+mn-cs"/>
        </a:defRPr>
      </a:lvl5pPr>
      <a:lvl6pPr marL="25146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6pPr>
      <a:lvl7pPr marL="29718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7pPr>
      <a:lvl8pPr marL="34290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8pPr>
      <a:lvl9pPr marL="38862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4C0BF5EB-382C-A046-AA70-9D7AA52355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07" r:id="rId1"/>
    <p:sldLayoutId id="2147490608" r:id="rId2"/>
    <p:sldLayoutId id="2147490609" r:id="rId3"/>
    <p:sldLayoutId id="2147490610" r:id="rId4"/>
    <p:sldLayoutId id="2147490611" r:id="rId5"/>
    <p:sldLayoutId id="2147490612" r:id="rId6"/>
    <p:sldLayoutId id="2147490613" r:id="rId7"/>
    <p:sldLayoutId id="2147490614" r:id="rId8"/>
    <p:sldLayoutId id="2147490615" r:id="rId9"/>
    <p:sldLayoutId id="2147490616" r:id="rId10"/>
    <p:sldLayoutId id="2147490617"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7875"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latin typeface="Arial" charset="0"/>
                <a:ea typeface="ＭＳ Ｐゴシック" charset="-128"/>
                <a:cs typeface="ＭＳ Ｐゴシック" charset="-128"/>
              </a:defRPr>
            </a:lvl1pPr>
          </a:lstStyle>
          <a:p>
            <a:pPr>
              <a:defRPr/>
            </a:pPr>
            <a:endParaRPr lang="en-US"/>
          </a:p>
        </p:txBody>
      </p:sp>
      <p:sp>
        <p:nvSpPr>
          <p:cNvPr id="1434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latin typeface="Arial" charset="0"/>
                <a:ea typeface="ＭＳ Ｐゴシック" charset="-128"/>
                <a:cs typeface="ＭＳ Ｐゴシック" charset="-128"/>
              </a:defRPr>
            </a:lvl1pPr>
          </a:lstStyle>
          <a:p>
            <a:pPr>
              <a:defRPr/>
            </a:pPr>
            <a:endParaRPr lang="en-US"/>
          </a:p>
        </p:txBody>
      </p:sp>
      <p:sp>
        <p:nvSpPr>
          <p:cNvPr id="1434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9131F017-EFBC-7744-91FF-D3599AAD3BB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800" r:id="rId1"/>
    <p:sldLayoutId id="2147490748" r:id="rId2"/>
    <p:sldLayoutId id="2147490749" r:id="rId3"/>
    <p:sldLayoutId id="2147490750" r:id="rId4"/>
    <p:sldLayoutId id="2147490751" r:id="rId5"/>
    <p:sldLayoutId id="2147490752" r:id="rId6"/>
    <p:sldLayoutId id="2147490753" r:id="rId7"/>
    <p:sldLayoutId id="2147490754" r:id="rId8"/>
    <p:sldLayoutId id="2147490755" r:id="rId9"/>
    <p:sldLayoutId id="2147490756" r:id="rId10"/>
    <p:sldLayoutId id="2147490757"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Times New Roman" charset="0"/>
        </a:defRPr>
      </a:lvl6pPr>
      <a:lvl7pPr marL="914400" algn="l" rtl="0" eaLnBrk="0" fontAlgn="base" hangingPunct="0">
        <a:lnSpc>
          <a:spcPct val="90000"/>
        </a:lnSpc>
        <a:spcBef>
          <a:spcPct val="0"/>
        </a:spcBef>
        <a:spcAft>
          <a:spcPct val="0"/>
        </a:spcAft>
        <a:defRPr sz="4400">
          <a:solidFill>
            <a:schemeClr val="tx2"/>
          </a:solidFill>
          <a:latin typeface="Times New Roman"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charset="-128"/>
        </a:defRPr>
      </a:lvl5pPr>
      <a:lvl6pPr marL="25146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0162" name="Group 2"/>
          <p:cNvGrpSpPr>
            <a:grpSpLocks/>
          </p:cNvGrpSpPr>
          <p:nvPr/>
        </p:nvGrpSpPr>
        <p:grpSpPr bwMode="auto">
          <a:xfrm>
            <a:off x="0" y="0"/>
            <a:ext cx="9147175" cy="6867525"/>
            <a:chOff x="0" y="0"/>
            <a:chExt cx="5762" cy="4326"/>
          </a:xfrm>
        </p:grpSpPr>
        <p:sp>
          <p:nvSpPr>
            <p:cNvPr id="220168"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69"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70"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71"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72"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73"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74"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75"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76"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77"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78"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79"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80"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81"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82"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83"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84"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85"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86"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87"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88"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89"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90"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91"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92"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93"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94"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95"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96"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97"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98"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199"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00"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01"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02"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03"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04"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05"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06"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07"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08"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09"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10"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11"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12"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13"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14"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15"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16"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17"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18"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19"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20"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21"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22"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23"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24"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25"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26"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27"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28"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0229"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220163"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20164"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6876B690-E306-B348-B3BE-B3C2452D315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01" r:id="rId1"/>
    <p:sldLayoutId id="2147490758" r:id="rId2"/>
    <p:sldLayoutId id="2147490759" r:id="rId3"/>
    <p:sldLayoutId id="2147490760" r:id="rId4"/>
    <p:sldLayoutId id="2147490761" r:id="rId5"/>
    <p:sldLayoutId id="2147490762" r:id="rId6"/>
    <p:sldLayoutId id="2147490763" r:id="rId7"/>
    <p:sldLayoutId id="2147490764" r:id="rId8"/>
    <p:sldLayoutId id="2147490765" r:id="rId9"/>
    <p:sldLayoutId id="2147490766" r:id="rId10"/>
    <p:sldLayoutId id="214749076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929614632"/>
      </p:ext>
    </p:extLst>
  </p:cSld>
  <p:clrMap bg1="dk2" tx1="lt1" bg2="dk1" tx2="lt2" accent1="accent1" accent2="accent2" accent3="accent3" accent4="accent4" accent5="accent5" accent6="accent6" hlink="hlink" folHlink="folHlink"/>
  <p:sldLayoutIdLst>
    <p:sldLayoutId id="2147490803" r:id="rId1"/>
    <p:sldLayoutId id="2147490804" r:id="rId2"/>
    <p:sldLayoutId id="2147490805" r:id="rId3"/>
    <p:sldLayoutId id="2147490806" r:id="rId4"/>
    <p:sldLayoutId id="2147490807" r:id="rId5"/>
    <p:sldLayoutId id="2147490808" r:id="rId6"/>
    <p:sldLayoutId id="2147490809" r:id="rId7"/>
    <p:sldLayoutId id="2147490810" r:id="rId8"/>
    <p:sldLayoutId id="2147490811" r:id="rId9"/>
    <p:sldLayoutId id="2147490812" r:id="rId10"/>
    <p:sldLayoutId id="2147490813"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34925" y="533400"/>
            <a:ext cx="9144000" cy="990600"/>
          </a:xfrm>
          <a:prstGeom prst="rect">
            <a:avLst/>
          </a:prstGeom>
          <a:noFill/>
          <a:ln>
            <a:noFill/>
          </a:ln>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3"/>
          <p:cNvSpPr>
            <a:spLocks noGrp="1" noChangeArrowheads="1"/>
          </p:cNvSpPr>
          <p:nvPr>
            <p:ph type="body" idx="1"/>
          </p:nvPr>
        </p:nvSpPr>
        <p:spPr bwMode="auto">
          <a:xfrm>
            <a:off x="34925" y="1828800"/>
            <a:ext cx="9144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1892"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421893"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421894"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0EC9769B-4E2A-8948-A85D-705564237B6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69" r:id="rId1"/>
    <p:sldLayoutId id="2147490618" r:id="rId2"/>
    <p:sldLayoutId id="2147490619" r:id="rId3"/>
    <p:sldLayoutId id="2147490620" r:id="rId4"/>
    <p:sldLayoutId id="2147490621" r:id="rId5"/>
    <p:sldLayoutId id="2147490622" r:id="rId6"/>
    <p:sldLayoutId id="2147490623" r:id="rId7"/>
    <p:sldLayoutId id="2147490624" r:id="rId8"/>
    <p:sldLayoutId id="2147490625" r:id="rId9"/>
    <p:sldLayoutId id="2147490626" r:id="rId10"/>
    <p:sldLayoutId id="2147490627" r:id="rId11"/>
  </p:sldLayoutIdLst>
  <p:txStyles>
    <p:titleStyle>
      <a:lvl1pPr algn="ctr" rtl="0" eaLnBrk="0" fontAlgn="base" hangingPunct="0">
        <a:lnSpc>
          <a:spcPct val="90000"/>
        </a:lnSpc>
        <a:spcBef>
          <a:spcPct val="0"/>
        </a:spcBef>
        <a:spcAft>
          <a:spcPct val="0"/>
        </a:spcAft>
        <a:defRPr sz="4400" b="1">
          <a:solidFill>
            <a:schemeClr val="tx2"/>
          </a:solidFill>
          <a:effectLst>
            <a:outerShdw blurRad="50800" dist="38100" dir="2700000" algn="tl" rotWithShape="0">
              <a:prstClr val="black">
                <a:alpha val="40000"/>
              </a:prstClr>
            </a:outerShdw>
          </a:effectLst>
          <a:latin typeface="Arial"/>
          <a:ea typeface="ＭＳ Ｐゴシック" pitchFamily="-111" charset="-128"/>
          <a:cs typeface="Arial"/>
        </a:defRPr>
      </a:lvl1pPr>
      <a:lvl2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Arial" pitchFamily="34" charset="0"/>
        </a:defRPr>
      </a:lvl2pPr>
      <a:lvl3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Arial" pitchFamily="34" charset="0"/>
        </a:defRPr>
      </a:lvl3pPr>
      <a:lvl4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Arial" pitchFamily="34" charset="0"/>
        </a:defRPr>
      </a:lvl4pPr>
      <a:lvl5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Arial" pitchFamily="34" charset="0"/>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SzPct val="80000"/>
        <a:buFont typeface="Wingdings" charset="0"/>
        <a:buChar char="n"/>
        <a:defRPr sz="2800" b="1">
          <a:solidFill>
            <a:schemeClr val="tx1"/>
          </a:solidFill>
          <a:latin typeface="Arial"/>
          <a:ea typeface="ＭＳ Ｐゴシック" pitchFamily="-111" charset="-128"/>
          <a:cs typeface="Arial"/>
        </a:defRPr>
      </a:lvl2pPr>
      <a:lvl3pPr marL="1143000" indent="-228600" algn="l" rtl="0" eaLnBrk="0" fontAlgn="base" hangingPunct="0">
        <a:lnSpc>
          <a:spcPct val="90000"/>
        </a:lnSpc>
        <a:spcBef>
          <a:spcPct val="20000"/>
        </a:spcBef>
        <a:spcAft>
          <a:spcPct val="0"/>
        </a:spcAft>
        <a:buSzPct val="80000"/>
        <a:buFont typeface="Wingdings" charset="0"/>
        <a:buChar char="l"/>
        <a:defRPr sz="2400" b="1">
          <a:solidFill>
            <a:schemeClr val="tx1"/>
          </a:solidFill>
          <a:latin typeface="Arial"/>
          <a:ea typeface="ＭＳ Ｐゴシック" pitchFamily="-111" charset="-128"/>
          <a:cs typeface="Arial"/>
        </a:defRPr>
      </a:lvl3pPr>
      <a:lvl4pPr marL="1600200" indent="-228600" algn="l" rtl="0" eaLnBrk="0" fontAlgn="base" hangingPunct="0">
        <a:lnSpc>
          <a:spcPct val="90000"/>
        </a:lnSpc>
        <a:spcBef>
          <a:spcPct val="20000"/>
        </a:spcBef>
        <a:spcAft>
          <a:spcPct val="0"/>
        </a:spcAft>
        <a:buSzPct val="80000"/>
        <a:buFont typeface="Wingdings" charset="0"/>
        <a:buChar char="n"/>
        <a:defRPr sz="2000" b="1">
          <a:solidFill>
            <a:schemeClr val="tx1"/>
          </a:solidFill>
          <a:latin typeface="Arial"/>
          <a:ea typeface="ＭＳ Ｐゴシック" pitchFamily="-111" charset="-128"/>
          <a:cs typeface="Arial"/>
        </a:defRPr>
      </a:lvl4pPr>
      <a:lvl5pPr marL="2057400" indent="-228600" algn="l" rtl="0" eaLnBrk="0" fontAlgn="base" hangingPunct="0">
        <a:lnSpc>
          <a:spcPct val="90000"/>
        </a:lnSpc>
        <a:spcBef>
          <a:spcPct val="20000"/>
        </a:spcBef>
        <a:spcAft>
          <a:spcPct val="0"/>
        </a:spcAft>
        <a:buSzPct val="80000"/>
        <a:buFont typeface="Wingdings" charset="0"/>
        <a:buChar char="l"/>
        <a:defRPr sz="2000" b="1">
          <a:solidFill>
            <a:schemeClr val="tx1"/>
          </a:solidFill>
          <a:latin typeface="Arial"/>
          <a:ea typeface="ＭＳ Ｐゴシック" pitchFamily="-111" charset="-128"/>
          <a:cs typeface="Arial"/>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13832235-30BE-6F48-8728-5705816C80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28" r:id="rId1"/>
    <p:sldLayoutId id="2147490629" r:id="rId2"/>
    <p:sldLayoutId id="2147490630" r:id="rId3"/>
    <p:sldLayoutId id="2147490631" r:id="rId4"/>
    <p:sldLayoutId id="2147490632" r:id="rId5"/>
    <p:sldLayoutId id="2147490633" r:id="rId6"/>
    <p:sldLayoutId id="2147490634" r:id="rId7"/>
    <p:sldLayoutId id="2147490635" r:id="rId8"/>
    <p:sldLayoutId id="2147490636" r:id="rId9"/>
    <p:sldLayoutId id="2147490637" r:id="rId10"/>
    <p:sldLayoutId id="21474906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2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22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a:defRPr/>
            </a:pPr>
            <a:endParaRPr lang="en-US"/>
          </a:p>
        </p:txBody>
      </p:sp>
      <p:sp>
        <p:nvSpPr>
          <p:cNvPr id="30822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a:defRPr/>
            </a:pPr>
            <a:endParaRPr lang="en-US"/>
          </a:p>
        </p:txBody>
      </p:sp>
      <p:sp>
        <p:nvSpPr>
          <p:cNvPr id="30823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a:defRPr/>
            </a:pPr>
            <a:fld id="{39EA2792-F9EF-344C-922D-4F1EFC53AA3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639" r:id="rId1"/>
    <p:sldLayoutId id="2147490640" r:id="rId2"/>
    <p:sldLayoutId id="2147490641" r:id="rId3"/>
    <p:sldLayoutId id="2147490642" r:id="rId4"/>
    <p:sldLayoutId id="2147490643" r:id="rId5"/>
    <p:sldLayoutId id="2147490644" r:id="rId6"/>
    <p:sldLayoutId id="2147490645" r:id="rId7"/>
    <p:sldLayoutId id="2147490646" r:id="rId8"/>
    <p:sldLayoutId id="2147490647" r:id="rId9"/>
    <p:sldLayoutId id="2147490648" r:id="rId10"/>
    <p:sldLayoutId id="2147490649"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1219200" y="381000"/>
            <a:ext cx="7543800" cy="11430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3048000" y="1752600"/>
            <a:ext cx="5715000" cy="43434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2324"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Tahoma" charset="-52"/>
                <a:ea typeface="+mn-ea"/>
                <a:cs typeface="+mn-cs"/>
              </a:defRPr>
            </a:lvl1pPr>
          </a:lstStyle>
          <a:p>
            <a:pPr>
              <a:defRPr/>
            </a:pPr>
            <a:endParaRPr lang="en-US"/>
          </a:p>
        </p:txBody>
      </p:sp>
      <p:sp>
        <p:nvSpPr>
          <p:cNvPr id="312325" name="Rectangle 5"/>
          <p:cNvSpPr>
            <a:spLocks noGrp="1" noChangeArrowheads="1"/>
          </p:cNvSpPr>
          <p:nvPr>
            <p:ph type="ftr" sz="quarter" idx="3"/>
          </p:nvPr>
        </p:nvSpPr>
        <p:spPr bwMode="auto">
          <a:xfrm>
            <a:off x="3048000" y="6248400"/>
            <a:ext cx="32766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Tahoma" charset="-52"/>
                <a:ea typeface="+mn-ea"/>
                <a:cs typeface="+mn-cs"/>
              </a:defRPr>
            </a:lvl1pPr>
          </a:lstStyle>
          <a:p>
            <a:pPr>
              <a:defRPr/>
            </a:pPr>
            <a:endParaRPr lang="en-US"/>
          </a:p>
        </p:txBody>
      </p:sp>
      <p:sp>
        <p:nvSpPr>
          <p:cNvPr id="312326" name="Rectangle 6"/>
          <p:cNvSpPr>
            <a:spLocks noGrp="1" noChangeArrowheads="1"/>
          </p:cNvSpPr>
          <p:nvPr>
            <p:ph type="sldNum" sz="quarter" idx="4"/>
          </p:nvPr>
        </p:nvSpPr>
        <p:spPr bwMode="auto">
          <a:xfrm>
            <a:off x="6858000" y="6248400"/>
            <a:ext cx="19050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Tahoma" charset="0"/>
                <a:cs typeface="MS Pゴシック" charset="0"/>
              </a:defRPr>
            </a:lvl1pPr>
          </a:lstStyle>
          <a:p>
            <a:pPr>
              <a:defRPr/>
            </a:pPr>
            <a:fld id="{4112EC34-90A6-4A44-ADAF-B0892AB6705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70" r:id="rId1"/>
    <p:sldLayoutId id="2147490650" r:id="rId2"/>
    <p:sldLayoutId id="2147490651" r:id="rId3"/>
    <p:sldLayoutId id="2147490652" r:id="rId4"/>
    <p:sldLayoutId id="2147490653" r:id="rId5"/>
    <p:sldLayoutId id="2147490654" r:id="rId6"/>
    <p:sldLayoutId id="2147490655" r:id="rId7"/>
    <p:sldLayoutId id="2147490656" r:id="rId8"/>
    <p:sldLayoutId id="2147490657" r:id="rId9"/>
    <p:sldLayoutId id="2147490658" r:id="rId10"/>
    <p:sldLayoutId id="2147490659" r:id="rId11"/>
  </p:sldLayoutIdLst>
  <p:hf sldNum="0" hdr="0"/>
  <p:txStyles>
    <p:titleStyle>
      <a:lvl1pPr algn="r" rtl="0" eaLnBrk="0" fontAlgn="base" hangingPunct="0">
        <a:spcBef>
          <a:spcPct val="0"/>
        </a:spcBef>
        <a:spcAft>
          <a:spcPct val="0"/>
        </a:spcAft>
        <a:defRPr sz="4400" i="1">
          <a:solidFill>
            <a:schemeClr val="tx2"/>
          </a:solidFill>
          <a:latin typeface="+mj-lt"/>
          <a:ea typeface="ＭＳ Ｐゴシック" charset="0"/>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5pPr>
      <a:lvl6pPr marL="4572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9147175" cy="6867525"/>
            <a:chOff x="0" y="0"/>
            <a:chExt cx="5762" cy="4326"/>
          </a:xfrm>
        </p:grpSpPr>
        <p:sp>
          <p:nvSpPr>
            <p:cNvPr id="74760"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61"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62"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63"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64"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65"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66"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67"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68"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69"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70"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71"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72"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73"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74"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75"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76"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77"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78"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79"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80"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81"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82"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83"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84"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85"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86"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87"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88"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89"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90"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91"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92"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93"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94"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95"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96"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97"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98"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99"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800"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801"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802"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803"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804"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805"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806"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807"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808"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809"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810"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811"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812"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813"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814"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815"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816"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817"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818"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819"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820"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821"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74755"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4756"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Helvetica" charset="0"/>
              </a:defRPr>
            </a:lvl1pPr>
          </a:lstStyle>
          <a:p>
            <a:pPr>
              <a:defRPr/>
            </a:pPr>
            <a:fld id="{DC1F36AC-B802-7747-8C01-ADC965DC95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71" r:id="rId1"/>
    <p:sldLayoutId id="2147490660" r:id="rId2"/>
    <p:sldLayoutId id="2147490661" r:id="rId3"/>
    <p:sldLayoutId id="2147490662" r:id="rId4"/>
    <p:sldLayoutId id="2147490663" r:id="rId5"/>
    <p:sldLayoutId id="2147490664" r:id="rId6"/>
    <p:sldLayoutId id="2147490665" r:id="rId7"/>
    <p:sldLayoutId id="2147490666" r:id="rId8"/>
    <p:sldLayoutId id="2147490667" r:id="rId9"/>
    <p:sldLayoutId id="2147490668" r:id="rId10"/>
    <p:sldLayoutId id="214749066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406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charset="-52"/>
                <a:ea typeface="+mn-ea"/>
                <a:cs typeface="+mn-cs"/>
              </a:defRPr>
            </a:lvl1pPr>
          </a:lstStyle>
          <a:p>
            <a:pPr>
              <a:defRPr/>
            </a:pPr>
            <a:endParaRPr lang="en-US"/>
          </a:p>
        </p:txBody>
      </p:sp>
      <p:sp>
        <p:nvSpPr>
          <p:cNvPr id="3440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charset="-52"/>
                <a:ea typeface="+mn-ea"/>
                <a:cs typeface="+mn-cs"/>
              </a:defRPr>
            </a:lvl1pPr>
          </a:lstStyle>
          <a:p>
            <a:pPr>
              <a:defRPr/>
            </a:pPr>
            <a:endParaRPr lang="en-US"/>
          </a:p>
        </p:txBody>
      </p:sp>
      <p:sp>
        <p:nvSpPr>
          <p:cNvPr id="3440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A2B1D676-3D3E-524D-AEBB-18D06F96B2A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670" r:id="rId1"/>
    <p:sldLayoutId id="2147490671" r:id="rId2"/>
    <p:sldLayoutId id="2147490672" r:id="rId3"/>
    <p:sldLayoutId id="2147490673" r:id="rId4"/>
    <p:sldLayoutId id="2147490674" r:id="rId5"/>
    <p:sldLayoutId id="2147490675" r:id="rId6"/>
    <p:sldLayoutId id="2147490676" r:id="rId7"/>
    <p:sldLayoutId id="2147490677" r:id="rId8"/>
    <p:sldLayoutId id="2147490678" r:id="rId9"/>
    <p:sldLayoutId id="2147490679" r:id="rId10"/>
    <p:sldLayoutId id="2147490680" r:id="rId11"/>
    <p:sldLayoutId id="2147490681" r:id="rId12"/>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685800" y="609600"/>
            <a:ext cx="7772400" cy="11430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1"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2"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253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Verdana" pitchFamily="-111" charset="0"/>
                <a:ea typeface="+mn-ea"/>
                <a:cs typeface="+mn-cs"/>
              </a:defRPr>
            </a:lvl1pPr>
          </a:lstStyle>
          <a:p>
            <a:pPr>
              <a:defRPr/>
            </a:pPr>
            <a:endParaRPr lang="en-US"/>
          </a:p>
        </p:txBody>
      </p:sp>
      <p:sp>
        <p:nvSpPr>
          <p:cNvPr id="365573"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253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Verdana" pitchFamily="-111" charset="0"/>
                <a:ea typeface="+mn-ea"/>
                <a:cs typeface="+mn-cs"/>
              </a:defRPr>
            </a:lvl1pPr>
          </a:lstStyle>
          <a:p>
            <a:pPr>
              <a:defRPr/>
            </a:pPr>
            <a:endParaRPr lang="en-US"/>
          </a:p>
        </p:txBody>
      </p:sp>
      <p:sp>
        <p:nvSpPr>
          <p:cNvPr id="365574"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253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a:defRPr/>
            </a:pPr>
            <a:fld id="{6A9EA003-C138-F946-AA0E-4AE620B57F1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682" r:id="rId1"/>
    <p:sldLayoutId id="2147490683" r:id="rId2"/>
    <p:sldLayoutId id="2147490684" r:id="rId3"/>
    <p:sldLayoutId id="2147490685" r:id="rId4"/>
    <p:sldLayoutId id="2147490686" r:id="rId5"/>
    <p:sldLayoutId id="2147490687" r:id="rId6"/>
    <p:sldLayoutId id="2147490688" r:id="rId7"/>
    <p:sldLayoutId id="2147490689" r:id="rId8"/>
    <p:sldLayoutId id="2147490690" r:id="rId9"/>
    <p:sldLayoutId id="2147490691" r:id="rId10"/>
    <p:sldLayoutId id="2147490692" r:id="rId11"/>
    <p:sldLayoutId id="2147490693" r:id="rId1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5pPr>
      <a:lvl6pPr marL="2514600" indent="-228600" algn="l" rtl="0" fontAlgn="base">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fontAlgn="base">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fontAlgn="base">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fontAlgn="base">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image" Target="../media/image2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image" Target="../media/image23.png"/><Relationship Id="rId3"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image" Target="../media/image30.jpeg"/><Relationship Id="rId9" Type="http://schemas.openxmlformats.org/officeDocument/2006/relationships/image" Target="../media/image31.jpeg"/><Relationship Id="rId1" Type="http://schemas.openxmlformats.org/officeDocument/2006/relationships/slideLayout" Target="../slideLayouts/slideLayout151.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Layout" Target="../slideLayouts/slideLayout40.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xml"/><Relationship Id="rId3"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101.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9.xml"/><Relationship Id="rId3" Type="http://schemas.openxmlformats.org/officeDocument/2006/relationships/image" Target="../media/image4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10.xml"/><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2.xml"/><Relationship Id="rId3"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11.xml"/><Relationship Id="rId3"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12.xml"/><Relationship Id="rId3"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13.xml"/><Relationship Id="rId3"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14.xml"/><Relationship Id="rId3"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15.xml"/><Relationship Id="rId3"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17.xml"/><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18.xml"/><Relationship Id="rId3"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130.xml"/><Relationship Id="rId2"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0.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1.bin"/><Relationship Id="rId5" Type="http://schemas.openxmlformats.org/officeDocument/2006/relationships/image" Target="../media/image51.emf"/><Relationship Id="rId1" Type="http://schemas.openxmlformats.org/officeDocument/2006/relationships/vmlDrawing" Target="../drawings/vmlDrawing1.vml"/><Relationship Id="rId2" Type="http://schemas.openxmlformats.org/officeDocument/2006/relationships/slideLayout" Target="../slideLayouts/slideLayout16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7.xml"/><Relationship Id="rId3" Type="http://schemas.openxmlformats.org/officeDocument/2006/relationships/image" Target="../media/image5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emf"/><Relationship Id="rId1" Type="http://schemas.openxmlformats.org/officeDocument/2006/relationships/slideLayout" Target="../slideLayouts/slideLayout89.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2.bin"/><Relationship Id="rId5" Type="http://schemas.openxmlformats.org/officeDocument/2006/relationships/image" Target="../media/image56.emf"/><Relationship Id="rId1" Type="http://schemas.openxmlformats.org/officeDocument/2006/relationships/vmlDrawing" Target="../drawings/vmlDrawing2.vml"/><Relationship Id="rId2"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3.bin"/><Relationship Id="rId5" Type="http://schemas.openxmlformats.org/officeDocument/2006/relationships/image" Target="../media/image57.emf"/><Relationship Id="rId1" Type="http://schemas.openxmlformats.org/officeDocument/2006/relationships/vmlDrawing" Target="../drawings/vmlDrawing3.vml"/><Relationship Id="rId2"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4.bin"/><Relationship Id="rId5" Type="http://schemas.openxmlformats.org/officeDocument/2006/relationships/image" Target="../media/image58.emf"/><Relationship Id="rId1" Type="http://schemas.openxmlformats.org/officeDocument/2006/relationships/vmlDrawing" Target="../drawings/vmlDrawing4.vml"/><Relationship Id="rId2"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5.bin"/><Relationship Id="rId5" Type="http://schemas.openxmlformats.org/officeDocument/2006/relationships/image" Target="../media/image59.emf"/><Relationship Id="rId1" Type="http://schemas.openxmlformats.org/officeDocument/2006/relationships/vmlDrawing" Target="../drawings/vmlDrawing5.vml"/><Relationship Id="rId2"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oleObject" Target="file:///\\localhost\Users\griffith\Documents\All%20PPT\DVDs%20&amp;%20CDs%20Burned\DVD%2013%20Translations%20of%20SBC%20PPT\Burmese%20SBC-7\Homiletics%20Burmese-7\Rick%20HD:All%20PPT:DVDs%20&amp;%20CDs%20Burned:DVD%201%20OT%20Songs%20Theology:%20Courses%20in%20pdf%20&amp;%20Word:Homiletics%20Folder:Syllabi:SCM%20Preaching%20Lab%20Syllabus%202010-1.doc!OLE_LINK1" TargetMode="External"/><Relationship Id="rId5" Type="http://schemas.openxmlformats.org/officeDocument/2006/relationships/image" Target="../media/image60.emf"/><Relationship Id="rId1" Type="http://schemas.openxmlformats.org/officeDocument/2006/relationships/vmlDrawing" Target="../drawings/vmlDrawing6.vml"/><Relationship Id="rId2"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37.xml"/><Relationship Id="rId3" Type="http://schemas.openxmlformats.org/officeDocument/2006/relationships/image" Target="../media/image4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38.xml"/><Relationship Id="rId3" Type="http://schemas.openxmlformats.org/officeDocument/2006/relationships/image" Target="../media/image4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39.xml"/><Relationship Id="rId3" Type="http://schemas.openxmlformats.org/officeDocument/2006/relationships/image" Target="../media/image4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image" Target="../media/image6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6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63.png"/><Relationship Id="rId1" Type="http://schemas.openxmlformats.org/officeDocument/2006/relationships/vmlDrawing" Target="../drawings/vmlDrawing7.vml"/><Relationship Id="rId2" Type="http://schemas.openxmlformats.org/officeDocument/2006/relationships/slideLayout" Target="../slideLayouts/slideLayout1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16.xml"/><Relationship Id="rId2" Type="http://schemas.openxmlformats.org/officeDocument/2006/relationships/notesSlide" Target="../notesSlides/notesSlide4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image" Target="../media/image17.jpeg"/><Relationship Id="rId3" Type="http://schemas.openxmlformats.org/officeDocument/2006/relationships/image" Target="../media/image1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1"/>
          <p:cNvPicPr>
            <a:picLocks noChangeAspect="1"/>
          </p:cNvPicPr>
          <p:nvPr/>
        </p:nvPicPr>
        <p:blipFill>
          <a:blip r:embed="rId3">
            <a:extLst>
              <a:ext uri="{28A0092B-C50C-407E-A947-70E740481C1C}">
                <a14:useLocalDpi xmlns:a14="http://schemas.microsoft.com/office/drawing/2010/main" val="0"/>
              </a:ext>
            </a:extLst>
          </a:blip>
          <a:srcRect r="9595"/>
          <a:stretch>
            <a:fillRect/>
          </a:stretch>
        </p:blipFill>
        <p:spPr bwMode="auto">
          <a:xfrm>
            <a:off x="-36513" y="0"/>
            <a:ext cx="93091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Rectangle 2"/>
          <p:cNvSpPr>
            <a:spLocks noGrp="1" noChangeArrowheads="1"/>
          </p:cNvSpPr>
          <p:nvPr>
            <p:ph type="title"/>
          </p:nvPr>
        </p:nvSpPr>
        <p:spPr>
          <a:xfrm>
            <a:off x="304800" y="-100013"/>
            <a:ext cx="8305800" cy="5334001"/>
          </a:xfrm>
          <a:effectLst>
            <a:outerShdw blurRad="63500" dist="107763" dir="8100000" algn="ctr" rotWithShape="0">
              <a:srgbClr val="000000">
                <a:alpha val="74997"/>
              </a:srgbClr>
            </a:outerShdw>
          </a:effectLst>
        </p:spPr>
        <p:txBody>
          <a:bodyPr/>
          <a:lstStyle/>
          <a:p>
            <a:pPr eaLnBrk="1" hangingPunct="1">
              <a:defRPr/>
            </a:pPr>
            <a:r>
              <a:rPr lang="en-US" sz="4800" dirty="0" err="1">
                <a:latin typeface="Zawgyi-One" charset="0"/>
                <a:ea typeface="ＭＳ Ｐゴシック" charset="0"/>
                <a:cs typeface="Zawgyi-One" charset="0"/>
              </a:rPr>
              <a:t>တရားေဟာျခင္းအ</a:t>
            </a:r>
            <a:r>
              <a:rPr lang="en-US" sz="4800" dirty="0">
                <a:latin typeface="Zawgyi-One" charset="0"/>
                <a:ea typeface="ＭＳ Ｐゴシック" charset="0"/>
                <a:cs typeface="Zawgyi-One" charset="0"/>
              </a:rPr>
              <a:t/>
            </a:r>
            <a:br>
              <a:rPr lang="en-US" sz="4800" dirty="0">
                <a:latin typeface="Zawgyi-One" charset="0"/>
                <a:ea typeface="ＭＳ Ｐゴシック" charset="0"/>
                <a:cs typeface="Zawgyi-One" charset="0"/>
              </a:rPr>
            </a:br>
            <a:r>
              <a:rPr lang="en-US" sz="4800" dirty="0" err="1">
                <a:latin typeface="Zawgyi-One" charset="0"/>
                <a:ea typeface="ＭＳ Ｐゴシック" charset="0"/>
                <a:cs typeface="Zawgyi-One" charset="0"/>
              </a:rPr>
              <a:t>တတ္ပညာ</a:t>
            </a:r>
            <a:r>
              <a:rPr lang="en-US" sz="7200" dirty="0">
                <a:latin typeface="Zawgyi-One" charset="0"/>
                <a:ea typeface="ＭＳ Ｐゴシック" charset="0"/>
                <a:cs typeface="Zawgyi-One" charset="0"/>
              </a:rPr>
              <a:t/>
            </a:r>
            <a:br>
              <a:rPr lang="en-US" sz="7200" dirty="0">
                <a:latin typeface="Zawgyi-One" charset="0"/>
                <a:ea typeface="ＭＳ Ｐゴシック" charset="0"/>
                <a:cs typeface="Zawgyi-One" charset="0"/>
              </a:rPr>
            </a:br>
            <a:r>
              <a:rPr lang="en-US" sz="11700" dirty="0">
                <a:latin typeface="Arial" charset="0"/>
                <a:ea typeface="ＭＳ Ｐゴシック" charset="0"/>
                <a:cs typeface="ＭＳ Ｐゴシック" charset="0"/>
              </a:rPr>
              <a:t/>
            </a:r>
            <a:br>
              <a:rPr lang="en-US" sz="11700" dirty="0">
                <a:latin typeface="Arial" charset="0"/>
                <a:ea typeface="ＭＳ Ｐゴシック" charset="0"/>
                <a:cs typeface="ＭＳ Ｐゴシック" charset="0"/>
              </a:rPr>
            </a:br>
            <a:r>
              <a:rPr lang="en-US" sz="4800" i="1" dirty="0">
                <a:latin typeface="Zawgyi-One" charset="0"/>
                <a:ea typeface="ＭＳ Ｐゴシック" charset="0"/>
                <a:cs typeface="Zawgyi-One" charset="0"/>
              </a:rPr>
              <a:t>ႏႈ</a:t>
            </a:r>
            <a:r>
              <a:rPr lang="en-US" sz="4800" i="1" dirty="0" err="1">
                <a:latin typeface="Zawgyi-One" charset="0"/>
                <a:ea typeface="ＭＳ Ｐゴシック" charset="0"/>
                <a:cs typeface="Zawgyi-One" charset="0"/>
              </a:rPr>
              <a:t>တ္ကပတ္ေတာ္ဖြင</a:t>
            </a:r>
            <a:r>
              <a:rPr lang="en-US" sz="4800" i="1" dirty="0">
                <a:latin typeface="Zawgyi-One" charset="0"/>
                <a:ea typeface="ＭＳ Ｐゴシック" charset="0"/>
                <a:cs typeface="Zawgyi-One" charset="0"/>
              </a:rPr>
              <a:t>္႔ျ</a:t>
            </a:r>
            <a:r>
              <a:rPr lang="en-US" sz="4800" i="1" dirty="0" err="1">
                <a:latin typeface="Zawgyi-One" charset="0"/>
                <a:ea typeface="ＭＳ Ｐゴシック" charset="0"/>
                <a:cs typeface="Zawgyi-One" charset="0"/>
              </a:rPr>
              <a:t>ပျခင္းအ</a:t>
            </a:r>
            <a:r>
              <a:rPr lang="en-US" sz="4800" i="1" dirty="0">
                <a:latin typeface="Zawgyi-One" charset="0"/>
                <a:ea typeface="ＭＳ Ｐゴシック" charset="0"/>
                <a:cs typeface="Zawgyi-One" charset="0"/>
              </a:rPr>
              <a:t/>
            </a:r>
            <a:br>
              <a:rPr lang="en-US" sz="4800" i="1" dirty="0">
                <a:latin typeface="Zawgyi-One" charset="0"/>
                <a:ea typeface="ＭＳ Ｐゴシック" charset="0"/>
                <a:cs typeface="Zawgyi-One" charset="0"/>
              </a:rPr>
            </a:br>
            <a:r>
              <a:rPr lang="en-US" sz="4800" i="1" dirty="0" err="1">
                <a:latin typeface="Zawgyi-One" charset="0"/>
                <a:ea typeface="ＭＳ Ｐゴシック" charset="0"/>
                <a:cs typeface="Zawgyi-One" charset="0"/>
              </a:rPr>
              <a:t>တတ္ပညာ</a:t>
            </a:r>
            <a:endParaRPr lang="en-US" sz="4800" dirty="0">
              <a:latin typeface="Zawgyi-One" charset="0"/>
              <a:ea typeface="ＭＳ Ｐゴシック" charset="0"/>
              <a:cs typeface="Zawgyi-One" charset="0"/>
            </a:endParaRPr>
          </a:p>
        </p:txBody>
      </p:sp>
      <p:sp>
        <p:nvSpPr>
          <p:cNvPr id="5" name="Rectangle 2"/>
          <p:cNvSpPr txBox="1">
            <a:spLocks noChangeArrowheads="1"/>
          </p:cNvSpPr>
          <p:nvPr/>
        </p:nvSpPr>
        <p:spPr bwMode="auto">
          <a:xfrm>
            <a:off x="-612576" y="-1251519"/>
            <a:ext cx="10153128" cy="1080120"/>
          </a:xfrm>
          <a:prstGeom prst="rect">
            <a:avLst/>
          </a:prstGeom>
          <a:noFill/>
          <a:ln>
            <a:noFill/>
          </a:ln>
          <a:effectLst>
            <a:outerShdw blurRad="63500" dist="107763" dir="81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eaLnBrk="1" hangingPunct="1">
              <a:defRPr/>
            </a:pPr>
            <a:r>
              <a:rPr lang="en-US" sz="3200" dirty="0" err="1" smtClean="0">
                <a:latin typeface="Arial"/>
                <a:ea typeface="ＭＳ Ｐゴシック" charset="0"/>
                <a:cs typeface="Arial"/>
              </a:rPr>
              <a:t>တရားေဟာျခင္းအ</a:t>
            </a:r>
            <a:r>
              <a:rPr lang="en-US" sz="3200" dirty="0" err="1">
                <a:latin typeface="Arial"/>
                <a:ea typeface="ＭＳ Ｐゴシック" charset="0"/>
                <a:cs typeface="Arial"/>
              </a:rPr>
              <a:t>_</a:t>
            </a:r>
            <a:r>
              <a:rPr lang="en-US" sz="3200" dirty="0" err="1" smtClean="0">
                <a:latin typeface="Arial"/>
                <a:ea typeface="ＭＳ Ｐゴシック" charset="0"/>
                <a:cs typeface="Arial"/>
              </a:rPr>
              <a:t>တ</a:t>
            </a:r>
            <a:r>
              <a:rPr lang="en-US" sz="3200" err="1" smtClean="0">
                <a:latin typeface="Arial"/>
                <a:ea typeface="ＭＳ Ｐゴシック" charset="0"/>
                <a:cs typeface="Arial"/>
              </a:rPr>
              <a:t>တ္</a:t>
            </a:r>
            <a:r>
              <a:rPr lang="en-US" sz="3200" smtClean="0">
                <a:latin typeface="Arial"/>
                <a:ea typeface="ＭＳ Ｐゴシック" charset="0"/>
                <a:cs typeface="Arial"/>
              </a:rPr>
              <a:t>ပညာ</a:t>
            </a:r>
            <a:endParaRPr lang="en-US" sz="3200" dirty="0">
              <a:latin typeface="Arial"/>
              <a:ea typeface="ＭＳ Ｐゴシック" charset="0"/>
              <a:cs typeface="Arial"/>
            </a:endParaRPr>
          </a:p>
        </p:txBody>
      </p:sp>
      <p:sp>
        <p:nvSpPr>
          <p:cNvPr id="6" name="Text Box 5"/>
          <p:cNvSpPr txBox="1">
            <a:spLocks noChangeArrowheads="1"/>
          </p:cNvSpPr>
          <p:nvPr/>
        </p:nvSpPr>
        <p:spPr bwMode="auto">
          <a:xfrm>
            <a:off x="-34791" y="6381328"/>
            <a:ext cx="9252520" cy="503999"/>
          </a:xfrm>
          <a:prstGeom prst="rect">
            <a:avLst/>
          </a:prstGeom>
          <a:solidFill>
            <a:srgbClr val="000000"/>
          </a:solidFill>
          <a:ln>
            <a:noFill/>
          </a:ln>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Zawgyi-One" charset="0"/>
                <a:ea typeface="ＭＳ Ｐゴシック" charset="0"/>
                <a:cs typeface="Zawgyi-One" charset="0"/>
              </a:rPr>
              <a:t>Dr </a:t>
            </a:r>
            <a:r>
              <a:rPr kumimoji="0" lang="en-US" sz="2000" b="0" i="0" u="none" strike="noStrike" kern="0" cap="none" spc="0" normalizeH="0" baseline="0" noProof="0" dirty="0" err="1">
                <a:ln>
                  <a:noFill/>
                </a:ln>
                <a:solidFill>
                  <a:srgbClr val="FFFFFF"/>
                </a:solidFill>
                <a:effectLst/>
                <a:uLnTx/>
                <a:uFillTx/>
                <a:latin typeface="Zawgyi-One" charset="0"/>
                <a:ea typeface="ＭＳ Ｐゴシック" charset="0"/>
                <a:cs typeface="Zawgyi-One" charset="0"/>
              </a:rPr>
              <a:t>ရက္ခ</a:t>
            </a:r>
            <a:r>
              <a:rPr kumimoji="0" lang="en-US" sz="2000" b="0" i="0" u="none" strike="noStrike" kern="0" cap="none" spc="0" normalizeH="0" baseline="0" noProof="0" dirty="0">
                <a:ln>
                  <a:noFill/>
                </a:ln>
                <a:solidFill>
                  <a:srgbClr val="FFFFFF"/>
                </a:solidFill>
                <a:effectLst/>
                <a:uLnTx/>
                <a:uFillTx/>
                <a:latin typeface="Zawgyi-One" charset="0"/>
                <a:ea typeface="ＭＳ Ｐゴシック" charset="0"/>
                <a:cs typeface="Zawgyi-One" charset="0"/>
              </a:rPr>
              <a:t>္ </a:t>
            </a:r>
            <a:r>
              <a:rPr kumimoji="0" lang="en-US" sz="2000" b="0" i="0" u="none" strike="noStrike" kern="0" cap="none" spc="0" normalizeH="0" baseline="0" noProof="0" dirty="0" err="1">
                <a:ln>
                  <a:noFill/>
                </a:ln>
                <a:solidFill>
                  <a:srgbClr val="FFFFFF"/>
                </a:solidFill>
                <a:effectLst/>
                <a:uLnTx/>
                <a:uFillTx/>
                <a:latin typeface="Zawgyi-One" charset="0"/>
                <a:ea typeface="ＭＳ Ｐゴシック" charset="0"/>
                <a:cs typeface="Zawgyi-One" charset="0"/>
              </a:rPr>
              <a:t>ဂရီဖိတ</a:t>
            </a:r>
            <a:r>
              <a:rPr kumimoji="0" lang="en-US" sz="2000" b="0" i="0" u="none" strike="noStrike" kern="0" cap="none" spc="0" normalizeH="0" baseline="0" noProof="0" dirty="0">
                <a:ln>
                  <a:noFill/>
                </a:ln>
                <a:solidFill>
                  <a:srgbClr val="FFFFFF"/>
                </a:solidFill>
                <a:effectLst/>
                <a:uLnTx/>
                <a:uFillTx/>
                <a:latin typeface="Zawgyi-One" charset="0"/>
                <a:ea typeface="ＭＳ Ｐゴシック" charset="0"/>
                <a:cs typeface="Zawgyi-One" charset="0"/>
              </a:rPr>
              <a:t>္၊ </a:t>
            </a:r>
            <a:r>
              <a:rPr kumimoji="0" lang="en-US" sz="2000" b="0" i="0" u="none" strike="noStrike" kern="0" cap="none" spc="0" normalizeH="0" baseline="0" noProof="0" dirty="0" err="1">
                <a:ln>
                  <a:noFill/>
                </a:ln>
                <a:solidFill>
                  <a:srgbClr val="FFFFFF"/>
                </a:solidFill>
                <a:effectLst/>
                <a:uLnTx/>
                <a:uFillTx/>
                <a:latin typeface="Zawgyi-One" charset="0"/>
                <a:ea typeface="ＭＳ Ｐゴシック" charset="0"/>
                <a:cs typeface="Zawgyi-One" charset="0"/>
              </a:rPr>
              <a:t>စကၤပူဓမၼေကာလိ</a:t>
            </a:r>
            <a:r>
              <a:rPr kumimoji="0" lang="en-US" sz="2000" b="0" i="0" u="none" strike="noStrike" kern="0" cap="none" spc="0" normalizeH="0" baseline="0" noProof="0" dirty="0" err="1" smtClean="0">
                <a:ln>
                  <a:noFill/>
                </a:ln>
                <a:solidFill>
                  <a:srgbClr val="FFFFFF"/>
                </a:solidFill>
                <a:effectLst/>
                <a:uLnTx/>
                <a:uFillTx/>
                <a:latin typeface="Zawgyi-One" charset="0"/>
                <a:ea typeface="ＭＳ Ｐゴシック" charset="0"/>
                <a:cs typeface="Zawgyi-One" charset="0"/>
              </a:rPr>
              <a:t>ပ</a:t>
            </a:r>
            <a:r>
              <a:rPr kumimoji="0" lang="en-US" sz="2000" b="0" i="0" u="none" strike="noStrike" kern="0" cap="none" spc="0" normalizeH="0" baseline="0" noProof="0" dirty="0" smtClean="0">
                <a:ln>
                  <a:noFill/>
                </a:ln>
                <a:solidFill>
                  <a:srgbClr val="FFFFFF"/>
                </a:solidFill>
                <a:effectLst/>
                <a:uLnTx/>
                <a:uFillTx/>
                <a:latin typeface="Zawgyi-One" charset="0"/>
                <a:ea typeface="ＭＳ Ｐゴシック" charset="0"/>
                <a:cs typeface="Zawgyi-One" charset="0"/>
              </a:rPr>
              <a:t>္ • </a:t>
            </a:r>
            <a:r>
              <a:rPr kumimoji="0" lang="en-US" sz="2000" b="1"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www.BibleStudyDownloads.org</a:t>
            </a:r>
            <a:endParaRPr kumimoji="0" lang="en-US" sz="20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76250"/>
            <a:ext cx="7772400" cy="1143000"/>
          </a:xfrm>
          <a:extLst/>
        </p:spPr>
        <p:txBody>
          <a:bodyPr/>
          <a:lstStyle/>
          <a:p>
            <a:pPr>
              <a:defRPr/>
            </a:pPr>
            <a:r>
              <a:rPr lang="en-US" b="1">
                <a:effectLst>
                  <a:outerShdw blurRad="38100" dist="38100" dir="2700000" algn="tl">
                    <a:srgbClr val="FFFFFF"/>
                  </a:outerShdw>
                </a:effectLst>
                <a:latin typeface="26" charset="0"/>
                <a:ea typeface="ＭＳ Ｐゴシック" charset="0"/>
              </a:rPr>
              <a:t>John at Biola University</a:t>
            </a:r>
          </a:p>
        </p:txBody>
      </p:sp>
      <p:pic>
        <p:nvPicPr>
          <p:cNvPr id="245762" name="Picture 3" descr="IMG_15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5"/>
          <p:cNvPicPr>
            <a:picLocks noChangeAspect="1" noChangeArrowheads="1"/>
          </p:cNvPicPr>
          <p:nvPr/>
        </p:nvPicPr>
        <p:blipFill>
          <a:blip r:embed="rId2">
            <a:extLst>
              <a:ext uri="{28A0092B-C50C-407E-A947-70E740481C1C}">
                <a14:useLocalDpi xmlns:a14="http://schemas.microsoft.com/office/drawing/2010/main" val="0"/>
              </a:ext>
            </a:extLst>
          </a:blip>
          <a:srcRect r="11765"/>
          <a:stretch>
            <a:fillRect/>
          </a:stretch>
        </p:blipFill>
        <p:spPr bwMode="auto">
          <a:xfrm>
            <a:off x="0" y="-47625"/>
            <a:ext cx="91440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7"/>
              </a:srgbClr>
            </a:outerShdw>
          </a:effectLst>
        </p:spPr>
        <p:txBody>
          <a:bodyPr/>
          <a:lstStyle/>
          <a:p>
            <a:pPr eaLnBrk="1" hangingPunct="1">
              <a:defRPr/>
            </a:pPr>
            <a:r>
              <a:rPr lang="en-US" sz="6600">
                <a:solidFill>
                  <a:schemeClr val="bg1"/>
                </a:solidFill>
              </a:rPr>
              <a:t>Our People</a:t>
            </a:r>
            <a:endParaRPr lang="en-US" sz="6600"/>
          </a:p>
        </p:txBody>
      </p:sp>
      <p:sp>
        <p:nvSpPr>
          <p:cNvPr id="65540" name="Rectangle 2"/>
          <p:cNvSpPr txBox="1">
            <a:spLocks noChangeArrowheads="1"/>
          </p:cNvSpPr>
          <p:nvPr/>
        </p:nvSpPr>
        <p:spPr bwMode="auto">
          <a:xfrm>
            <a:off x="15875" y="2214563"/>
            <a:ext cx="9144000" cy="11430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defRPr/>
            </a:pPr>
            <a:r>
              <a:rPr lang="en-US" sz="5400" dirty="0" smtClean="0">
                <a:solidFill>
                  <a:srgbClr val="FFFFFF"/>
                </a:solidFill>
                <a:latin typeface="Zawgyi-One" charset="0"/>
                <a:cs typeface="Zawgyi-One" charset="0"/>
              </a:rPr>
              <a:t>ႏိူင္ငံ၁၆ႏိူင္ငံမွ </a:t>
            </a:r>
            <a:r>
              <a:rPr lang="en-US" sz="5400" dirty="0" err="1" smtClean="0">
                <a:solidFill>
                  <a:srgbClr val="FFFFFF"/>
                </a:solidFill>
                <a:latin typeface="Zawgyi-One" charset="0"/>
                <a:cs typeface="Zawgyi-One" charset="0"/>
              </a:rPr>
              <a:t>လူေပါင္း</a:t>
            </a:r>
            <a:r>
              <a:rPr lang="en-US" sz="5400" dirty="0" smtClean="0">
                <a:solidFill>
                  <a:srgbClr val="FFFFFF"/>
                </a:solidFill>
                <a:latin typeface="Zawgyi-One" charset="0"/>
                <a:cs typeface="Zawgyi-One" charset="0"/>
              </a:rPr>
              <a:t> ၆၀ </a:t>
            </a:r>
            <a:endParaRPr lang="en-US" sz="5400" dirty="0" smtClean="0">
              <a:solidFill>
                <a:srgbClr val="000000"/>
              </a:solidFill>
              <a:latin typeface="Zawgyi-One" charset="0"/>
              <a:cs typeface="Zawgyi-One" charset="0"/>
            </a:endParaRPr>
          </a:p>
        </p:txBody>
      </p:sp>
      <p:pic>
        <p:nvPicPr>
          <p:cNvPr id="246788" name="Picture 7" descr="Crossroads-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777240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11" descr="website screenshot"/>
          <p:cNvPicPr>
            <a:picLocks noChangeAspect="1" noChangeArrowheads="1"/>
          </p:cNvPicPr>
          <p:nvPr/>
        </p:nvPicPr>
        <p:blipFill>
          <a:blip r:embed="rId3">
            <a:extLst>
              <a:ext uri="{28A0092B-C50C-407E-A947-70E740481C1C}">
                <a14:useLocalDpi xmlns:a14="http://schemas.microsoft.com/office/drawing/2010/main" val="0"/>
              </a:ext>
            </a:extLst>
          </a:blip>
          <a:srcRect l="10423" r="11401"/>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3" name="Picture 7" descr="bannerflow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057400"/>
            <a:ext cx="5867400"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5" name="Picture 9" descr="bannersky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057400"/>
            <a:ext cx="58674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7"/>
              </a:srgbClr>
            </a:outerShdw>
          </a:effectLst>
        </p:spPr>
        <p:txBody>
          <a:bodyPr/>
          <a:lstStyle/>
          <a:p>
            <a:pPr eaLnBrk="1" hangingPunct="1">
              <a:defRPr/>
            </a:pPr>
            <a:r>
              <a:rPr lang="en-US" sz="4800" i="1" dirty="0">
                <a:solidFill>
                  <a:schemeClr val="bg1"/>
                </a:solidFill>
              </a:rPr>
              <a:t>www.cicfamily.com</a:t>
            </a:r>
            <a:endParaRPr lang="en-US" sz="4800" dirty="0"/>
          </a:p>
        </p:txBody>
      </p:sp>
      <p:pic>
        <p:nvPicPr>
          <p:cNvPr id="167941" name="Picture 5" descr="bannersta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057400"/>
            <a:ext cx="5867400"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4" name="Picture 8" descr="bannerredbloss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2057400"/>
            <a:ext cx="58674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2" name="Picture 6" descr="bannerdaisi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2057400"/>
            <a:ext cx="58674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6" name="Picture 10" descr="bannertav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2057400"/>
            <a:ext cx="59436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167943"/>
                                        </p:tgtEl>
                                        <p:attrNameLst>
                                          <p:attrName>style.visibility</p:attrName>
                                        </p:attrNameLst>
                                      </p:cBhvr>
                                      <p:to>
                                        <p:strVal val="visible"/>
                                      </p:to>
                                    </p:set>
                                    <p:animEffect transition="in" filter="dissolve">
                                      <p:cBhvr>
                                        <p:cTn id="7" dur="500"/>
                                        <p:tgtEl>
                                          <p:spTgt spid="167943"/>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167945"/>
                                        </p:tgtEl>
                                        <p:attrNameLst>
                                          <p:attrName>style.visibility</p:attrName>
                                        </p:attrNameLst>
                                      </p:cBhvr>
                                      <p:to>
                                        <p:strVal val="visible"/>
                                      </p:to>
                                    </p:set>
                                    <p:animEffect transition="in" filter="dissolve">
                                      <p:cBhvr>
                                        <p:cTn id="11" dur="500"/>
                                        <p:tgtEl>
                                          <p:spTgt spid="167945"/>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167941"/>
                                        </p:tgtEl>
                                        <p:attrNameLst>
                                          <p:attrName>style.visibility</p:attrName>
                                        </p:attrNameLst>
                                      </p:cBhvr>
                                      <p:to>
                                        <p:strVal val="visible"/>
                                      </p:to>
                                    </p:set>
                                    <p:animEffect transition="in" filter="dissolve">
                                      <p:cBhvr>
                                        <p:cTn id="15" dur="500"/>
                                        <p:tgtEl>
                                          <p:spTgt spid="167941"/>
                                        </p:tgtEl>
                                      </p:cBhvr>
                                    </p:animEffect>
                                  </p:childTnLst>
                                </p:cTn>
                              </p:par>
                            </p:childTnLst>
                          </p:cTn>
                        </p:par>
                        <p:par>
                          <p:cTn id="16" fill="hold" nodeType="after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167944"/>
                                        </p:tgtEl>
                                        <p:attrNameLst>
                                          <p:attrName>style.visibility</p:attrName>
                                        </p:attrNameLst>
                                      </p:cBhvr>
                                      <p:to>
                                        <p:strVal val="visible"/>
                                      </p:to>
                                    </p:set>
                                    <p:animEffect transition="in" filter="dissolve">
                                      <p:cBhvr>
                                        <p:cTn id="19" dur="500"/>
                                        <p:tgtEl>
                                          <p:spTgt spid="167944"/>
                                        </p:tgtEl>
                                      </p:cBhvr>
                                    </p:animEffect>
                                  </p:childTnLst>
                                </p:cTn>
                              </p:par>
                            </p:childTnLst>
                          </p:cTn>
                        </p:par>
                        <p:par>
                          <p:cTn id="20" fill="hold" nodeType="afterGroup">
                            <p:stCondLst>
                              <p:cond delay="6000"/>
                            </p:stCondLst>
                            <p:childTnLst>
                              <p:par>
                                <p:cTn id="21" presetID="9" presetClass="entr" presetSubtype="0" fill="hold" nodeType="afterEffect">
                                  <p:stCondLst>
                                    <p:cond delay="1000"/>
                                  </p:stCondLst>
                                  <p:childTnLst>
                                    <p:set>
                                      <p:cBhvr>
                                        <p:cTn id="22" dur="1" fill="hold">
                                          <p:stCondLst>
                                            <p:cond delay="0"/>
                                          </p:stCondLst>
                                        </p:cTn>
                                        <p:tgtEl>
                                          <p:spTgt spid="167942"/>
                                        </p:tgtEl>
                                        <p:attrNameLst>
                                          <p:attrName>style.visibility</p:attrName>
                                        </p:attrNameLst>
                                      </p:cBhvr>
                                      <p:to>
                                        <p:strVal val="visible"/>
                                      </p:to>
                                    </p:set>
                                    <p:animEffect transition="in" filter="dissolve">
                                      <p:cBhvr>
                                        <p:cTn id="23" dur="500"/>
                                        <p:tgtEl>
                                          <p:spTgt spid="167942"/>
                                        </p:tgtEl>
                                      </p:cBhvr>
                                    </p:animEffect>
                                  </p:childTnLst>
                                </p:cTn>
                              </p:par>
                            </p:childTnLst>
                          </p:cTn>
                        </p:par>
                        <p:par>
                          <p:cTn id="24" fill="hold" nodeType="afterGroup">
                            <p:stCondLst>
                              <p:cond delay="7500"/>
                            </p:stCondLst>
                            <p:childTnLst>
                              <p:par>
                                <p:cTn id="25" presetID="9" presetClass="entr" presetSubtype="0" fill="hold" nodeType="afterEffect">
                                  <p:stCondLst>
                                    <p:cond delay="1000"/>
                                  </p:stCondLst>
                                  <p:childTnLst>
                                    <p:set>
                                      <p:cBhvr>
                                        <p:cTn id="26" dur="1" fill="hold">
                                          <p:stCondLst>
                                            <p:cond delay="0"/>
                                          </p:stCondLst>
                                        </p:cTn>
                                        <p:tgtEl>
                                          <p:spTgt spid="167946"/>
                                        </p:tgtEl>
                                        <p:attrNameLst>
                                          <p:attrName>style.visibility</p:attrName>
                                        </p:attrNameLst>
                                      </p:cBhvr>
                                      <p:to>
                                        <p:strVal val="visible"/>
                                      </p:to>
                                    </p:set>
                                    <p:animEffect transition="in" filter="dissolve">
                                      <p:cBhvr>
                                        <p:cTn id="27" dur="500"/>
                                        <p:tgtEl>
                                          <p:spTgt spid="167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9858" name="Rectangle 7"/>
          <p:cNvSpPr>
            <a:spLocks noGrp="1" noChangeArrowheads="1"/>
          </p:cNvSpPr>
          <p:nvPr>
            <p:ph type="title" idx="4294967295"/>
          </p:nvPr>
        </p:nvSpPr>
        <p:spPr>
          <a:xfrm>
            <a:off x="6172200" y="2362200"/>
            <a:ext cx="2438400" cy="3429000"/>
          </a:xfrm>
        </p:spPr>
        <p:txBody>
          <a:bodyPr/>
          <a:lstStyle/>
          <a:p>
            <a:pPr eaLnBrk="1" hangingPunct="1"/>
            <a:r>
              <a:rPr lang="en-US">
                <a:latin typeface="Arial" charset="0"/>
                <a:ea typeface="Osaka" charset="0"/>
                <a:cs typeface="Osaka" charset="0"/>
              </a:rPr>
              <a:t>Our Goal: To Bridge the Gap!</a:t>
            </a:r>
          </a:p>
        </p:txBody>
      </p:sp>
      <p:sp>
        <p:nvSpPr>
          <p:cNvPr id="249859"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grpSp>
        <p:nvGrpSpPr>
          <p:cNvPr id="249860" name="Group 5"/>
          <p:cNvGrpSpPr>
            <a:grpSpLocks/>
          </p:cNvGrpSpPr>
          <p:nvPr/>
        </p:nvGrpSpPr>
        <p:grpSpPr bwMode="auto">
          <a:xfrm>
            <a:off x="76200" y="1524000"/>
            <a:ext cx="3429000" cy="5126038"/>
            <a:chOff x="1109" y="144"/>
            <a:chExt cx="3355" cy="3901"/>
          </a:xfrm>
        </p:grpSpPr>
        <p:pic>
          <p:nvPicPr>
            <p:cNvPr id="249863" name="Picture 2" descr="MIDGI004"/>
            <p:cNvPicPr>
              <a:picLocks noChangeAspect="1" noChangeArrowheads="1"/>
            </p:cNvPicPr>
            <p:nvPr/>
          </p:nvPicPr>
          <p:blipFill>
            <a:blip r:embed="rId3">
              <a:extLst>
                <a:ext uri="{28A0092B-C50C-407E-A947-70E740481C1C}">
                  <a14:useLocalDpi xmlns:a14="http://schemas.microsoft.com/office/drawing/2010/main" val="0"/>
                </a:ext>
              </a:extLst>
            </a:blip>
            <a:srcRect t="25151" b="23875"/>
            <a:stretch>
              <a:fillRect/>
            </a:stretch>
          </p:blipFill>
          <p:spPr bwMode="auto">
            <a:xfrm>
              <a:off x="1109" y="144"/>
              <a:ext cx="3355" cy="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4" name="Picture 4" descr="MIDGI004"/>
            <p:cNvPicPr>
              <a:picLocks noChangeAspect="1" noChangeArrowheads="1"/>
            </p:cNvPicPr>
            <p:nvPr/>
          </p:nvPicPr>
          <p:blipFill>
            <a:blip r:embed="rId3">
              <a:extLst>
                <a:ext uri="{28A0092B-C50C-407E-A947-70E740481C1C}">
                  <a14:useLocalDpi xmlns:a14="http://schemas.microsoft.com/office/drawing/2010/main" val="0"/>
                </a:ext>
              </a:extLst>
            </a:blip>
            <a:srcRect t="75723" b="2580"/>
            <a:stretch>
              <a:fillRect/>
            </a:stretch>
          </p:blipFill>
          <p:spPr bwMode="auto">
            <a:xfrm>
              <a:off x="1109" y="2880"/>
              <a:ext cx="3355" cy="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990" name="Picture 6"/>
          <p:cNvPicPr>
            <a:picLocks noChangeAspect="1" noChangeArrowheads="1"/>
          </p:cNvPicPr>
          <p:nvPr/>
        </p:nvPicPr>
        <p:blipFill>
          <a:blip r:embed="rId4">
            <a:extLst>
              <a:ext uri="{28A0092B-C50C-407E-A947-70E740481C1C}">
                <a14:useLocalDpi xmlns:a14="http://schemas.microsoft.com/office/drawing/2010/main" val="0"/>
              </a:ext>
            </a:extLst>
          </a:blip>
          <a:srcRect t="1352" b="1352"/>
          <a:stretch>
            <a:fillRect/>
          </a:stretch>
        </p:blipFill>
        <p:spPr bwMode="auto">
          <a:xfrm>
            <a:off x="5565775" y="1524000"/>
            <a:ext cx="348138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WordArt 8"/>
          <p:cNvSpPr>
            <a:spLocks noChangeArrowheads="1" noChangeShapeType="1" noTextEdit="1"/>
          </p:cNvSpPr>
          <p:nvPr/>
        </p:nvSpPr>
        <p:spPr bwMode="auto">
          <a:xfrm>
            <a:off x="1043608" y="452264"/>
            <a:ext cx="7097216" cy="1752600"/>
          </a:xfrm>
          <a:prstGeom prst="rect">
            <a:avLst/>
          </a:prstGeom>
        </p:spPr>
        <p:txBody>
          <a:bodyPr spcFirstLastPara="1" wrap="none" fromWordArt="1">
            <a:prstTxWarp prst="textArchUp">
              <a:avLst>
                <a:gd name="adj" fmla="val 10800000"/>
              </a:avLst>
            </a:prstTxWarp>
          </a:bodyPr>
          <a:lstStyle/>
          <a:p>
            <a:pPr algn="ctr">
              <a:defRPr/>
            </a:pPr>
            <a:r>
              <a:rPr lang="en-US"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Zawgyi-One" pitchFamily="34" charset="0"/>
                <a:ea typeface="ＭＳ Ｐゴシック" pitchFamily="34" charset="-128"/>
                <a:cs typeface="Zawgyi-One" pitchFamily="34" charset="0"/>
              </a:rPr>
              <a:t>ကၽြႏ</a:t>
            </a:r>
            <a:r>
              <a:rPr lang="en-US" sz="3600" kern="1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Zawgyi-One" pitchFamily="34" charset="0"/>
                <a:ea typeface="ＭＳ Ｐゴシック" pitchFamily="34" charset="-128"/>
                <a:cs typeface="Zawgyi-One" pitchFamily="34" charset="0"/>
              </a:rPr>
              <a:t>ု္ပ္တို</a:t>
            </a:r>
            <a:r>
              <a:rPr lang="en-US"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Zawgyi-One" pitchFamily="34" charset="0"/>
                <a:ea typeface="ＭＳ Ｐゴシック" pitchFamily="34" charset="-128"/>
                <a:cs typeface="Zawgyi-One" pitchFamily="34" charset="0"/>
              </a:rPr>
              <a:t>႔၏</a:t>
            </a:r>
            <a:r>
              <a:rPr lang="en-US" sz="3600" kern="1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Zawgyi-One" pitchFamily="34" charset="0"/>
                <a:ea typeface="ＭＳ Ｐゴシック" pitchFamily="34" charset="-128"/>
                <a:cs typeface="Zawgyi-One" pitchFamily="34" charset="0"/>
              </a:rPr>
              <a:t>ရည္ရြယ္ခ်က</a:t>
            </a:r>
            <a:r>
              <a:rPr lang="en-US"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Zawgyi-One" pitchFamily="34" charset="0"/>
                <a:ea typeface="ＭＳ Ｐゴシック" pitchFamily="34" charset="-128"/>
                <a:cs typeface="Zawgyi-One" pitchFamily="34" charset="0"/>
              </a:rPr>
              <a:t>္ ။ ။</a:t>
            </a:r>
            <a:r>
              <a:rPr lang="en-US" sz="3600" kern="1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Zawgyi-One" pitchFamily="34" charset="0"/>
                <a:ea typeface="ＭＳ Ｐゴシック" pitchFamily="34" charset="-128"/>
                <a:cs typeface="Zawgyi-One" pitchFamily="34" charset="0"/>
              </a:rPr>
              <a:t>ကြာဟခ်က္ကိုဆက္သြယ္ေပးရန</a:t>
            </a:r>
            <a:r>
              <a:rPr lang="en-US"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Zawgyi-One" pitchFamily="34" charset="0"/>
                <a:ea typeface="ＭＳ Ｐゴシック" pitchFamily="34" charset="-128"/>
                <a:cs typeface="Zawgyi-One" pitchFamily="34" charset="0"/>
              </a:rPr>
              <a:t>္</a:t>
            </a:r>
            <a:r>
              <a:rPr lang="en-US"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ＭＳ Ｐゴシック" pitchFamily="34" charset="-128"/>
                <a:cs typeface="+mn-cs"/>
              </a:rPr>
              <a:t> !၇</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1990"/>
                                        </p:tgtEl>
                                        <p:attrNameLst>
                                          <p:attrName>style.visibility</p:attrName>
                                        </p:attrNameLst>
                                      </p:cBhvr>
                                      <p:to>
                                        <p:strVal val="visible"/>
                                      </p:to>
                                    </p:set>
                                    <p:animEffect transition="in" filter="wipe(down)">
                                      <p:cBhvr>
                                        <p:cTn id="7" dur="500"/>
                                        <p:tgtEl>
                                          <p:spTgt spid="419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1992"/>
                                        </p:tgtEl>
                                        <p:attrNameLst>
                                          <p:attrName>style.visibility</p:attrName>
                                        </p:attrNameLst>
                                      </p:cBhvr>
                                      <p:to>
                                        <p:strVal val="visible"/>
                                      </p:to>
                                    </p:set>
                                    <p:animEffect transition="in" filter="wipe(left)">
                                      <p:cBhvr>
                                        <p:cTn id="12" dur="30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4" descr="ISCBG032"/>
          <p:cNvPicPr>
            <a:picLocks noChangeAspect="1" noChangeArrowheads="1"/>
          </p:cNvPicPr>
          <p:nvPr/>
        </p:nvPicPr>
        <p:blipFill>
          <a:blip r:embed="rId3">
            <a:lum bright="-6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Rectangle 2"/>
          <p:cNvSpPr>
            <a:spLocks noGrp="1" noChangeArrowheads="1"/>
          </p:cNvSpPr>
          <p:nvPr>
            <p:ph type="title"/>
          </p:nvPr>
        </p:nvSpPr>
        <p:spPr>
          <a:xfrm>
            <a:off x="457200" y="76200"/>
            <a:ext cx="8229600" cy="1066800"/>
          </a:xfrm>
        </p:spPr>
        <p:txBody>
          <a:bodyPr/>
          <a:lstStyle/>
          <a:p>
            <a:pPr eaLnBrk="1" hangingPunct="1">
              <a:defRPr/>
            </a:pPr>
            <a:r>
              <a:rPr lang="en-US">
                <a:solidFill>
                  <a:srgbClr val="FFFFFF"/>
                </a:solidFill>
                <a:effectLst>
                  <a:outerShdw blurRad="38100" dist="38100" dir="2700000" algn="tl">
                    <a:srgbClr val="000000"/>
                  </a:outerShdw>
                </a:effectLst>
                <a:latin typeface="Zawgyi-One" charset="0"/>
                <a:ea typeface="Osaka" charset="0"/>
                <a:cs typeface="Zawgyi-One" charset="0"/>
              </a:rPr>
              <a:t>သင္ခန္းစာေရးသားေဖာ္ျပခ်က္</a:t>
            </a:r>
          </a:p>
        </p:txBody>
      </p:sp>
      <p:sp>
        <p:nvSpPr>
          <p:cNvPr id="251907" name="Text Box 6"/>
          <p:cNvSpPr txBox="1">
            <a:spLocks noChangeArrowheads="1"/>
          </p:cNvSpPr>
          <p:nvPr/>
        </p:nvSpPr>
        <p:spPr bwMode="auto">
          <a:xfrm>
            <a:off x="517525" y="1431925"/>
            <a:ext cx="7407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b="1">
              <a:solidFill>
                <a:srgbClr val="FFFFFF"/>
              </a:solidFill>
              <a:ea typeface="Osaka" charset="0"/>
              <a:cs typeface="Osaka" charset="0"/>
            </a:endParaRPr>
          </a:p>
        </p:txBody>
      </p:sp>
      <p:sp>
        <p:nvSpPr>
          <p:cNvPr id="119815" name="Text Box 7"/>
          <p:cNvSpPr txBox="1">
            <a:spLocks noChangeArrowheads="1"/>
          </p:cNvSpPr>
          <p:nvPr/>
        </p:nvSpPr>
        <p:spPr bwMode="auto">
          <a:xfrm>
            <a:off x="0" y="1219200"/>
            <a:ext cx="9144000" cy="5230813"/>
          </a:xfrm>
          <a:prstGeom prst="rect">
            <a:avLst/>
          </a:prstGeom>
          <a:noFill/>
          <a:ln w="12700">
            <a:noFill/>
            <a:miter lim="800000"/>
            <a:headEnd/>
            <a:tailEnd/>
          </a:ln>
          <a:effectLst/>
        </p:spPr>
        <p:txBody>
          <a:bodyPr>
            <a:spAutoFit/>
          </a:bodyPr>
          <a:lstStyle>
            <a:lvl1pPr>
              <a:defRPr sz="1000">
                <a:solidFill>
                  <a:schemeClr val="tx1"/>
                </a:solidFill>
                <a:latin typeface="Arial" charset="0"/>
                <a:ea typeface="ＭＳ Ｐゴシック" charset="0"/>
                <a:cs typeface="ＭＳ Ｐゴシック" charset="0"/>
              </a:defRPr>
            </a:lvl1pPr>
            <a:lvl2pPr marL="863600" indent="-40640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lnSpc>
                <a:spcPct val="90000"/>
              </a:lnSpc>
              <a:spcBef>
                <a:spcPct val="20000"/>
              </a:spcBef>
              <a:buClr>
                <a:schemeClr val="hlink"/>
              </a:buClr>
              <a:buSzPct val="80000"/>
              <a:buFont typeface="Wingdings" charset="0"/>
              <a:buNone/>
              <a:defRPr/>
            </a:pPr>
            <a:r>
              <a:rPr lang="en-US" sz="2800" b="1" smtClean="0">
                <a:solidFill>
                  <a:srgbClr val="FFFFFF"/>
                </a:solidFill>
                <a:effectLst>
                  <a:outerShdw blurRad="38100" dist="38100" dir="2700000" algn="tl">
                    <a:srgbClr val="000000"/>
                  </a:outerShdw>
                </a:effectLst>
                <a:latin typeface="Zawgyi-One" charset="0"/>
                <a:ea typeface="Osaka" charset="0"/>
                <a:cs typeface="Zawgyi-One" charset="0"/>
              </a:rPr>
              <a:t>Instruction in the basic steps of developing expository sermons, beginning with </a:t>
            </a:r>
          </a:p>
          <a:p>
            <a:pPr lvl="1" eaLnBrk="1" hangingPunct="1">
              <a:lnSpc>
                <a:spcPct val="90000"/>
              </a:lnSpc>
              <a:spcBef>
                <a:spcPct val="20000"/>
              </a:spcBef>
              <a:buClr>
                <a:schemeClr val="folHlink"/>
              </a:buClr>
              <a:buSzPct val="80000"/>
              <a:buFont typeface="Wingdings" charset="0"/>
              <a:buChar char="l"/>
              <a:defRPr/>
            </a:pPr>
            <a:r>
              <a:rPr lang="en-US" sz="2400" b="1" smtClean="0">
                <a:solidFill>
                  <a:srgbClr val="FFFFFF"/>
                </a:solidFill>
                <a:effectLst>
                  <a:outerShdw blurRad="38100" dist="38100" dir="2700000" algn="tl">
                    <a:srgbClr val="000000"/>
                  </a:outerShdw>
                </a:effectLst>
                <a:latin typeface="Zawgyi-One" charset="0"/>
                <a:ea typeface="Osaka" charset="0"/>
                <a:cs typeface="Zawgyi-One" charset="0"/>
              </a:rPr>
              <a:t>accurate exegesis of a text to obtain the exegetical idea, </a:t>
            </a:r>
          </a:p>
          <a:p>
            <a:pPr lvl="1" eaLnBrk="1" hangingPunct="1">
              <a:lnSpc>
                <a:spcPct val="90000"/>
              </a:lnSpc>
              <a:spcBef>
                <a:spcPct val="20000"/>
              </a:spcBef>
              <a:buClr>
                <a:schemeClr val="folHlink"/>
              </a:buClr>
              <a:buSzPct val="80000"/>
              <a:buFont typeface="Wingdings" charset="0"/>
              <a:buChar char="l"/>
              <a:defRPr/>
            </a:pPr>
            <a:r>
              <a:rPr lang="en-US" sz="2400" b="1" smtClean="0">
                <a:solidFill>
                  <a:srgbClr val="FFFFFF"/>
                </a:solidFill>
                <a:effectLst>
                  <a:outerShdw blurRad="38100" dist="38100" dir="2700000" algn="tl">
                    <a:srgbClr val="000000"/>
                  </a:outerShdw>
                </a:effectLst>
                <a:latin typeface="Zawgyi-One" charset="0"/>
                <a:ea typeface="Osaka" charset="0"/>
                <a:cs typeface="Zawgyi-One" charset="0"/>
              </a:rPr>
              <a:t>deriving a homiletical idea, </a:t>
            </a:r>
          </a:p>
          <a:p>
            <a:pPr lvl="1" eaLnBrk="1" hangingPunct="1">
              <a:lnSpc>
                <a:spcPct val="90000"/>
              </a:lnSpc>
              <a:spcBef>
                <a:spcPct val="20000"/>
              </a:spcBef>
              <a:buClr>
                <a:schemeClr val="folHlink"/>
              </a:buClr>
              <a:buSzPct val="80000"/>
              <a:buFont typeface="Wingdings" charset="0"/>
              <a:buChar char="l"/>
              <a:defRPr/>
            </a:pPr>
            <a:r>
              <a:rPr lang="en-US" sz="2400" b="1" smtClean="0">
                <a:solidFill>
                  <a:srgbClr val="FFFFFF"/>
                </a:solidFill>
                <a:effectLst>
                  <a:outerShdw blurRad="38100" dist="38100" dir="2700000" algn="tl">
                    <a:srgbClr val="000000"/>
                  </a:outerShdw>
                </a:effectLst>
                <a:latin typeface="Zawgyi-One" charset="0"/>
                <a:ea typeface="Osaka" charset="0"/>
                <a:cs typeface="Zawgyi-One" charset="0"/>
              </a:rPr>
              <a:t>outlining the message, </a:t>
            </a:r>
          </a:p>
          <a:p>
            <a:pPr lvl="1" eaLnBrk="1" hangingPunct="1">
              <a:lnSpc>
                <a:spcPct val="90000"/>
              </a:lnSpc>
              <a:spcBef>
                <a:spcPct val="20000"/>
              </a:spcBef>
              <a:buClr>
                <a:schemeClr val="folHlink"/>
              </a:buClr>
              <a:buSzPct val="80000"/>
              <a:buFont typeface="Wingdings" charset="0"/>
              <a:buChar char="l"/>
              <a:defRPr/>
            </a:pPr>
            <a:r>
              <a:rPr lang="en-US" sz="2400" b="1" smtClean="0">
                <a:solidFill>
                  <a:srgbClr val="FFFFFF"/>
                </a:solidFill>
                <a:effectLst>
                  <a:outerShdw blurRad="38100" dist="38100" dir="2700000" algn="tl">
                    <a:srgbClr val="000000"/>
                  </a:outerShdw>
                </a:effectLst>
                <a:latin typeface="Zawgyi-One" charset="0"/>
                <a:ea typeface="Osaka" charset="0"/>
                <a:cs typeface="Zawgyi-One" charset="0"/>
              </a:rPr>
              <a:t>adding supporting material (applications, illustrations, transitions, introduction, conclusion, etc.), </a:t>
            </a:r>
          </a:p>
          <a:p>
            <a:pPr lvl="1" eaLnBrk="1" hangingPunct="1">
              <a:lnSpc>
                <a:spcPct val="90000"/>
              </a:lnSpc>
              <a:spcBef>
                <a:spcPct val="20000"/>
              </a:spcBef>
              <a:buClr>
                <a:schemeClr val="folHlink"/>
              </a:buClr>
              <a:buSzPct val="80000"/>
              <a:buFont typeface="Wingdings" charset="0"/>
              <a:buChar char="l"/>
              <a:defRPr/>
            </a:pPr>
            <a:r>
              <a:rPr lang="en-US" sz="2400" b="1" smtClean="0">
                <a:solidFill>
                  <a:srgbClr val="FFFFFF"/>
                </a:solidFill>
                <a:effectLst>
                  <a:outerShdw blurRad="38100" dist="38100" dir="2700000" algn="tl">
                    <a:srgbClr val="000000"/>
                  </a:outerShdw>
                </a:effectLst>
                <a:latin typeface="Zawgyi-One" charset="0"/>
                <a:ea typeface="Osaka" charset="0"/>
                <a:cs typeface="Zawgyi-One" charset="0"/>
              </a:rPr>
              <a:t>manuscripting, and </a:t>
            </a:r>
          </a:p>
          <a:p>
            <a:pPr lvl="1" eaLnBrk="1" hangingPunct="1">
              <a:lnSpc>
                <a:spcPct val="90000"/>
              </a:lnSpc>
              <a:spcBef>
                <a:spcPct val="20000"/>
              </a:spcBef>
              <a:buClr>
                <a:schemeClr val="folHlink"/>
              </a:buClr>
              <a:buSzPct val="80000"/>
              <a:buFont typeface="Wingdings" charset="0"/>
              <a:buChar char="l"/>
              <a:defRPr/>
            </a:pPr>
            <a:r>
              <a:rPr lang="en-US" sz="2400" b="1" smtClean="0">
                <a:solidFill>
                  <a:srgbClr val="FFFFFF"/>
                </a:solidFill>
                <a:effectLst>
                  <a:outerShdw blurRad="38100" dist="38100" dir="2700000" algn="tl">
                    <a:srgbClr val="000000"/>
                  </a:outerShdw>
                </a:effectLst>
                <a:latin typeface="Zawgyi-One" charset="0"/>
                <a:ea typeface="Osaka" charset="0"/>
                <a:cs typeface="Zawgyi-One" charset="0"/>
              </a:rPr>
              <a:t>concluding with the actual preaching of two sermons in class in addition to two other shorter speeches.  </a:t>
            </a:r>
          </a:p>
          <a:p>
            <a:pPr eaLnBrk="1" hangingPunct="1">
              <a:lnSpc>
                <a:spcPct val="90000"/>
              </a:lnSpc>
              <a:spcBef>
                <a:spcPct val="20000"/>
              </a:spcBef>
              <a:buClr>
                <a:schemeClr val="hlink"/>
              </a:buClr>
              <a:buSzPct val="80000"/>
              <a:buFont typeface="Wingdings" charset="0"/>
              <a:buNone/>
              <a:defRPr/>
            </a:pPr>
            <a:r>
              <a:rPr lang="en-US" sz="2800" b="1" smtClean="0">
                <a:solidFill>
                  <a:srgbClr val="FFFFFF"/>
                </a:solidFill>
                <a:effectLst>
                  <a:outerShdw blurRad="38100" dist="38100" dir="2700000" algn="tl">
                    <a:srgbClr val="000000"/>
                  </a:outerShdw>
                </a:effectLst>
                <a:latin typeface="Zawgyi-One" charset="0"/>
                <a:ea typeface="Osaka" charset="0"/>
                <a:cs typeface="Zawgyi-One" charset="0"/>
              </a:rPr>
              <a:t>Preaching calendars and specialty sermons (narrative, topical, monologue, evangelistic, wedding, &amp; funeral sermons) are normally taught</a:t>
            </a:r>
          </a:p>
        </p:txBody>
      </p:sp>
      <p:sp>
        <p:nvSpPr>
          <p:cNvPr id="70662" name="Text Box 8"/>
          <p:cNvSpPr txBox="1">
            <a:spLocks noChangeArrowheads="1"/>
          </p:cNvSpPr>
          <p:nvPr/>
        </p:nvSpPr>
        <p:spPr bwMode="auto">
          <a:xfrm>
            <a:off x="8382000" y="76200"/>
            <a:ext cx="354013"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smtClean="0">
                <a:solidFill>
                  <a:srgbClr val="FFFFFF"/>
                </a:solidFill>
                <a:ea typeface="Osaka" charset="0"/>
                <a:cs typeface="Osaka" charset="0"/>
              </a:rPr>
              <a:t>v</a:t>
            </a:r>
            <a:endParaRPr lang="en-US" b="1" smtClean="0">
              <a:solidFill>
                <a:srgbClr val="FFFFFF"/>
              </a:solidFill>
              <a:ea typeface="Osaka" charset="0"/>
              <a:cs typeface="Osaka"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cs typeface="Arial" charset="0"/>
            </a:endParaRPr>
          </a:p>
        </p:txBody>
      </p:sp>
      <p:pic>
        <p:nvPicPr>
          <p:cNvPr id="253954" name="Picture 3" descr="DSS"/>
          <p:cNvPicPr>
            <a:picLocks noChangeAspect="1" noChangeArrowheads="1"/>
          </p:cNvPicPr>
          <p:nvPr/>
        </p:nvPicPr>
        <p:blipFill>
          <a:blip r:embed="rId4">
            <a:lum bright="-66000"/>
            <a:extLst>
              <a:ext uri="{28A0092B-C50C-407E-A947-70E740481C1C}">
                <a14:useLocalDpi xmlns:a14="http://schemas.microsoft.com/office/drawing/2010/main" val="0"/>
              </a:ext>
            </a:extLst>
          </a:blip>
          <a:srcRect/>
          <a:stretch>
            <a:fillRect/>
          </a:stretch>
        </p:blipFill>
        <p:spPr bwMode="auto">
          <a:xfrm>
            <a:off x="304800" y="0"/>
            <a:ext cx="85344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Rectangle 5"/>
          <p:cNvSpPr>
            <a:spLocks noGrp="1" noChangeArrowheads="1"/>
          </p:cNvSpPr>
          <p:nvPr>
            <p:ph type="title" idx="4294967295"/>
          </p:nvPr>
        </p:nvSpPr>
        <p:spPr>
          <a:xfrm>
            <a:off x="1143000" y="-100013"/>
            <a:ext cx="6553200" cy="685801"/>
          </a:xfrm>
          <a:effectLst>
            <a:outerShdw blurRad="63500" dist="38099" dir="2700000" algn="ctr" rotWithShape="0">
              <a:srgbClr val="000000">
                <a:alpha val="74997"/>
              </a:srgbClr>
            </a:outerShdw>
          </a:effectLst>
        </p:spPr>
        <p:txBody>
          <a:bodyPr/>
          <a:lstStyle/>
          <a:p>
            <a:pPr eaLnBrk="1" hangingPunct="1">
              <a:defRPr/>
            </a:pPr>
            <a:r>
              <a:rPr lang="en-US" sz="3600">
                <a:solidFill>
                  <a:schemeClr val="bg1"/>
                </a:solidFill>
                <a:latin typeface="Zawgyi-One" charset="0"/>
                <a:ea typeface="ＭＳ Ｐゴシック" charset="0"/>
                <a:cs typeface="Zawgyi-One" charset="0"/>
              </a:rPr>
              <a:t>သင္ခန္းစာ၏ရည္႐ြယ္ခ်က္မ်ား</a:t>
            </a:r>
          </a:p>
        </p:txBody>
      </p:sp>
      <p:sp>
        <p:nvSpPr>
          <p:cNvPr id="80903" name="Text Box 7"/>
          <p:cNvSpPr txBox="1">
            <a:spLocks noChangeArrowheads="1"/>
          </p:cNvSpPr>
          <p:nvPr/>
        </p:nvSpPr>
        <p:spPr bwMode="auto">
          <a:xfrm>
            <a:off x="285750" y="515938"/>
            <a:ext cx="85344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342900" indent="-34290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altLang="ja-JP" sz="2000">
                <a:solidFill>
                  <a:schemeClr val="bg1"/>
                </a:solidFill>
                <a:latin typeface="Zawgyi-One" charset="0"/>
                <a:cs typeface="Zawgyi-One" charset="0"/>
              </a:rPr>
              <a:t>သင္ခန္းစာအၿပီးတြင္ေက်ာင္းသားမ်ား၏လုပ္ေဆာင္ႏိူင္ျခင္း…</a:t>
            </a:r>
          </a:p>
          <a:p>
            <a:r>
              <a:rPr lang="en-US" sz="2000">
                <a:solidFill>
                  <a:schemeClr val="bg1"/>
                </a:solidFill>
                <a:latin typeface="Zawgyi-One" charset="0"/>
                <a:cs typeface="Zawgyi-One" charset="0"/>
              </a:rPr>
              <a:t>က. ဘာကိုေပးလဲႏွင္႔ ဘာေၾကာင္႔ထုတ္ေဖာ္ေဟာေျပာလဲ  </a:t>
            </a:r>
          </a:p>
          <a:p>
            <a:r>
              <a:rPr lang="en-US" sz="2000">
                <a:solidFill>
                  <a:schemeClr val="bg1"/>
                </a:solidFill>
                <a:latin typeface="Zawgyi-One" charset="0"/>
                <a:cs typeface="Zawgyi-One" charset="0"/>
              </a:rPr>
              <a:t>ခ. Form </a:t>
            </a:r>
            <a:r>
              <a:rPr lang="en-US" sz="2000" i="1">
                <a:solidFill>
                  <a:schemeClr val="bg1"/>
                </a:solidFill>
                <a:latin typeface="Zawgyi-One" charset="0"/>
                <a:cs typeface="Zawgyi-One" charset="0"/>
              </a:rPr>
              <a:t>exegetical and homiletical outlines</a:t>
            </a:r>
            <a:r>
              <a:rPr lang="en-US" sz="2000">
                <a:solidFill>
                  <a:schemeClr val="bg1"/>
                </a:solidFill>
                <a:latin typeface="Zawgyi-One" charset="0"/>
                <a:cs typeface="Zawgyi-One" charset="0"/>
              </a:rPr>
              <a:t> </a:t>
            </a:r>
          </a:p>
          <a:p>
            <a:r>
              <a:rPr lang="en-US" sz="2000">
                <a:solidFill>
                  <a:schemeClr val="bg1"/>
                </a:solidFill>
                <a:latin typeface="Zawgyi-One" charset="0"/>
                <a:cs typeface="Zawgyi-One" charset="0"/>
              </a:rPr>
              <a:t>ဂ. နိဒါန္း၊ စာကိုယ္ႏွင္႔နိဂုံုး ကိုရွင္းျပရန္</a:t>
            </a:r>
          </a:p>
          <a:p>
            <a:r>
              <a:rPr lang="en-US" sz="2000">
                <a:solidFill>
                  <a:schemeClr val="bg1"/>
                </a:solidFill>
                <a:latin typeface="Zawgyi-One" charset="0"/>
                <a:cs typeface="Zawgyi-One" charset="0"/>
              </a:rPr>
              <a:t>ဃ.စကားေျပာႏွင္႔တရားေဟာျခင္း၌ယံုၾကည္မႈရေအာင္စတင္ပါ </a:t>
            </a:r>
          </a:p>
          <a:p>
            <a:r>
              <a:rPr lang="en-US" sz="2000">
                <a:solidFill>
                  <a:schemeClr val="bg1"/>
                </a:solidFill>
                <a:latin typeface="Zawgyi-One" charset="0"/>
                <a:cs typeface="Zawgyi-One" charset="0"/>
              </a:rPr>
              <a:t>င. ပံုဆြဲေဖာ္ျပျခင္း၏အက်ိဳးကိုေကာက္ႏႈတ္ျပီးစုစည္းထားပါ </a:t>
            </a:r>
          </a:p>
          <a:p>
            <a:pPr>
              <a:buFont typeface="Arial" charset="0"/>
              <a:buNone/>
            </a:pPr>
            <a:r>
              <a:rPr lang="en-US" sz="2000">
                <a:solidFill>
                  <a:schemeClr val="bg1"/>
                </a:solidFill>
                <a:latin typeface="Zawgyi-One" charset="0"/>
                <a:cs typeface="Zawgyi-One" charset="0"/>
              </a:rPr>
              <a:t>စ.အခ်က္အလက္္မ်ားယူထားေသာစာအုပ္မွစာမူကိုမွတ္ရန္</a:t>
            </a:r>
          </a:p>
          <a:p>
            <a:pPr>
              <a:buFont typeface="Arial" charset="0"/>
              <a:buNone/>
            </a:pPr>
            <a:r>
              <a:rPr lang="en-US" sz="2000">
                <a:solidFill>
                  <a:schemeClr val="bg1"/>
                </a:solidFill>
                <a:latin typeface="Zawgyi-One" charset="0"/>
                <a:cs typeface="Zawgyi-One" charset="0"/>
              </a:rPr>
              <a:t>ဆ. ေဒသနာ၏ဆံုးျဖတ္မႈသည္နားေထာင္သူမ်ားတိုးတက္ရန္ </a:t>
            </a:r>
          </a:p>
          <a:p>
            <a:pPr>
              <a:buFont typeface="Arial" charset="0"/>
              <a:buNone/>
            </a:pPr>
            <a:r>
              <a:rPr lang="en-US" sz="2000">
                <a:solidFill>
                  <a:schemeClr val="bg1"/>
                </a:solidFill>
                <a:latin typeface="Zawgyi-One" charset="0"/>
                <a:cs typeface="Zawgyi-One" charset="0"/>
              </a:rPr>
              <a:t>ဇ.  </a:t>
            </a:r>
            <a:r>
              <a:rPr lang="en-US" sz="2000" i="1">
                <a:solidFill>
                  <a:schemeClr val="bg1"/>
                </a:solidFill>
                <a:latin typeface="Zawgyi-One" charset="0"/>
                <a:cs typeface="Zawgyi-One" charset="0"/>
              </a:rPr>
              <a:t>ေဟာေျပာခ်က္</a:t>
            </a:r>
            <a:r>
              <a:rPr lang="en-US" sz="2000">
                <a:solidFill>
                  <a:schemeClr val="bg1"/>
                </a:solidFill>
                <a:latin typeface="Zawgyi-One" charset="0"/>
                <a:cs typeface="Zawgyi-One" charset="0"/>
              </a:rPr>
              <a:t>(ဘာကို</a:t>
            </a:r>
            <a:r>
              <a:rPr lang="en-US" altLang="ja-JP" sz="2000">
                <a:solidFill>
                  <a:schemeClr val="bg1"/>
                </a:solidFill>
                <a:latin typeface="Zawgyi-One" charset="0"/>
                <a:cs typeface="Zawgyi-One" charset="0"/>
              </a:rPr>
              <a:t>)လုပ္ရပ္၊ဦးတည္ခ်က္၊တစ္ဦးတည္</a:t>
            </a:r>
          </a:p>
          <a:p>
            <a:pPr>
              <a:buFont typeface="Arial" charset="0"/>
              <a:buNone/>
            </a:pPr>
            <a:r>
              <a:rPr lang="en-US" altLang="ja-JP" sz="2000">
                <a:solidFill>
                  <a:schemeClr val="bg1"/>
                </a:solidFill>
                <a:latin typeface="Zawgyi-One" charset="0"/>
                <a:cs typeface="Zawgyi-One" charset="0"/>
              </a:rPr>
              <a:t>     ေျပာဆိုခ်က္၊ဧဝံေဂလိတရား၊ထိမ္ျမွားျခင္းႏွင္႔အသုဘတရား</a:t>
            </a:r>
          </a:p>
          <a:p>
            <a:pPr>
              <a:buFont typeface="Arial" charset="0"/>
              <a:buNone/>
            </a:pPr>
            <a:r>
              <a:rPr lang="en-US" altLang="ja-JP" sz="2000">
                <a:solidFill>
                  <a:schemeClr val="bg1"/>
                </a:solidFill>
                <a:latin typeface="Zawgyi-One" charset="0"/>
                <a:cs typeface="Zawgyi-One" charset="0"/>
              </a:rPr>
              <a:t>     ေဟာခ်က္မ်ား </a:t>
            </a:r>
          </a:p>
          <a:p>
            <a:pPr>
              <a:buFont typeface="Arial" charset="0"/>
              <a:buNone/>
            </a:pPr>
            <a:r>
              <a:rPr lang="en-US" sz="2000" i="1">
                <a:solidFill>
                  <a:schemeClr val="bg1"/>
                </a:solidFill>
                <a:latin typeface="Zawgyi-One" charset="0"/>
                <a:cs typeface="Zawgyi-One" charset="0"/>
              </a:rPr>
              <a:t>စ်.ေဟာေျပာခ်က္</a:t>
            </a:r>
            <a:r>
              <a:rPr lang="en-US" sz="2000">
                <a:solidFill>
                  <a:schemeClr val="bg1"/>
                </a:solidFill>
                <a:latin typeface="Zawgyi-One" charset="0"/>
                <a:cs typeface="Zawgyi-One" charset="0"/>
              </a:rPr>
              <a:t>(</a:t>
            </a:r>
            <a:r>
              <a:rPr lang="en-US" altLang="ja-JP" sz="2000">
                <a:solidFill>
                  <a:schemeClr val="bg1"/>
                </a:solidFill>
                <a:latin typeface="Zawgyi-One" charset="0"/>
                <a:cs typeface="Zawgyi-One" charset="0"/>
              </a:rPr>
              <a:t>ဘယ္လို)မွန္ကန္မႈ၊ စိတ္ဝင္စားမႈ၊သန္႔ရွင္းမႈ၊ ဆက္စပ္ေသာေဟာေျပာခ်က္(အေျခခံဦးတည္ခ်က္ကိုစာ-၂၅).</a:t>
            </a:r>
            <a:endParaRPr lang="en-US" sz="2000">
              <a:solidFill>
                <a:schemeClr val="bg1"/>
              </a:solidFill>
              <a:latin typeface="Zawgyi-One" charset="0"/>
              <a:cs typeface="Zawgyi-One" charset="0"/>
            </a:endParaRPr>
          </a:p>
        </p:txBody>
      </p:sp>
      <p:sp>
        <p:nvSpPr>
          <p:cNvPr id="71686" name="Text Box 8"/>
          <p:cNvSpPr txBox="1">
            <a:spLocks noChangeArrowheads="1"/>
          </p:cNvSpPr>
          <p:nvPr/>
        </p:nvSpPr>
        <p:spPr bwMode="auto">
          <a:xfrm>
            <a:off x="8382000" y="76200"/>
            <a:ext cx="354013"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smtClean="0">
                <a:solidFill>
                  <a:schemeClr val="bg1"/>
                </a:solidFill>
                <a:cs typeface="Arial" charset="0"/>
              </a:rPr>
              <a:t>v</a:t>
            </a:r>
            <a:endParaRPr lang="en-US" smtClean="0">
              <a:solidFill>
                <a:schemeClr val="bg1"/>
              </a:solidFill>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0903">
                                            <p:txEl>
                                              <p:pRg st="0" end="0"/>
                                            </p:txEl>
                                          </p:spTgt>
                                        </p:tgtEl>
                                        <p:attrNameLst>
                                          <p:attrName>style.visibility</p:attrName>
                                        </p:attrNameLst>
                                      </p:cBhvr>
                                      <p:to>
                                        <p:strVal val="visible"/>
                                      </p:to>
                                    </p:set>
                                    <p:animEffect transition="in" filter="checkerboard(across)">
                                      <p:cBhvr>
                                        <p:cTn id="7" dur="500"/>
                                        <p:tgtEl>
                                          <p:spTgt spid="809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0903">
                                            <p:txEl>
                                              <p:pRg st="1" end="1"/>
                                            </p:txEl>
                                          </p:spTgt>
                                        </p:tgtEl>
                                        <p:attrNameLst>
                                          <p:attrName>style.visibility</p:attrName>
                                        </p:attrNameLst>
                                      </p:cBhvr>
                                      <p:to>
                                        <p:strVal val="visible"/>
                                      </p:to>
                                    </p:set>
                                    <p:animEffect transition="in" filter="checkerboard(across)">
                                      <p:cBhvr>
                                        <p:cTn id="12" dur="500"/>
                                        <p:tgtEl>
                                          <p:spTgt spid="809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0903">
                                            <p:txEl>
                                              <p:pRg st="2" end="2"/>
                                            </p:txEl>
                                          </p:spTgt>
                                        </p:tgtEl>
                                        <p:attrNameLst>
                                          <p:attrName>style.visibility</p:attrName>
                                        </p:attrNameLst>
                                      </p:cBhvr>
                                      <p:to>
                                        <p:strVal val="visible"/>
                                      </p:to>
                                    </p:set>
                                    <p:animEffect transition="in" filter="checkerboard(across)">
                                      <p:cBhvr>
                                        <p:cTn id="17" dur="500"/>
                                        <p:tgtEl>
                                          <p:spTgt spid="809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0903">
                                            <p:txEl>
                                              <p:pRg st="3" end="3"/>
                                            </p:txEl>
                                          </p:spTgt>
                                        </p:tgtEl>
                                        <p:attrNameLst>
                                          <p:attrName>style.visibility</p:attrName>
                                        </p:attrNameLst>
                                      </p:cBhvr>
                                      <p:to>
                                        <p:strVal val="visible"/>
                                      </p:to>
                                    </p:set>
                                    <p:animEffect transition="in" filter="checkerboard(across)">
                                      <p:cBhvr>
                                        <p:cTn id="22" dur="500"/>
                                        <p:tgtEl>
                                          <p:spTgt spid="809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0903">
                                            <p:txEl>
                                              <p:pRg st="4" end="4"/>
                                            </p:txEl>
                                          </p:spTgt>
                                        </p:tgtEl>
                                        <p:attrNameLst>
                                          <p:attrName>style.visibility</p:attrName>
                                        </p:attrNameLst>
                                      </p:cBhvr>
                                      <p:to>
                                        <p:strVal val="visible"/>
                                      </p:to>
                                    </p:set>
                                    <p:animEffect transition="in" filter="checkerboard(across)">
                                      <p:cBhvr>
                                        <p:cTn id="27" dur="500"/>
                                        <p:tgtEl>
                                          <p:spTgt spid="8090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0903">
                                            <p:txEl>
                                              <p:pRg st="5" end="5"/>
                                            </p:txEl>
                                          </p:spTgt>
                                        </p:tgtEl>
                                        <p:attrNameLst>
                                          <p:attrName>style.visibility</p:attrName>
                                        </p:attrNameLst>
                                      </p:cBhvr>
                                      <p:to>
                                        <p:strVal val="visible"/>
                                      </p:to>
                                    </p:set>
                                    <p:animEffect transition="in" filter="checkerboard(across)">
                                      <p:cBhvr>
                                        <p:cTn id="32" dur="500"/>
                                        <p:tgtEl>
                                          <p:spTgt spid="8090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0903">
                                            <p:txEl>
                                              <p:pRg st="6" end="6"/>
                                            </p:txEl>
                                          </p:spTgt>
                                        </p:tgtEl>
                                        <p:attrNameLst>
                                          <p:attrName>style.visibility</p:attrName>
                                        </p:attrNameLst>
                                      </p:cBhvr>
                                      <p:to>
                                        <p:strVal val="visible"/>
                                      </p:to>
                                    </p:set>
                                    <p:animEffect transition="in" filter="checkerboard(across)">
                                      <p:cBhvr>
                                        <p:cTn id="37" dur="500"/>
                                        <p:tgtEl>
                                          <p:spTgt spid="8090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80903">
                                            <p:txEl>
                                              <p:pRg st="7" end="7"/>
                                            </p:txEl>
                                          </p:spTgt>
                                        </p:tgtEl>
                                        <p:attrNameLst>
                                          <p:attrName>style.visibility</p:attrName>
                                        </p:attrNameLst>
                                      </p:cBhvr>
                                      <p:to>
                                        <p:strVal val="visible"/>
                                      </p:to>
                                    </p:set>
                                    <p:animEffect transition="in" filter="checkerboard(across)">
                                      <p:cBhvr>
                                        <p:cTn id="42" dur="500"/>
                                        <p:tgtEl>
                                          <p:spTgt spid="8090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80903">
                                            <p:txEl>
                                              <p:pRg st="8" end="8"/>
                                            </p:txEl>
                                          </p:spTgt>
                                        </p:tgtEl>
                                        <p:attrNameLst>
                                          <p:attrName>style.visibility</p:attrName>
                                        </p:attrNameLst>
                                      </p:cBhvr>
                                      <p:to>
                                        <p:strVal val="visible"/>
                                      </p:to>
                                    </p:set>
                                    <p:animEffect transition="in" filter="checkerboard(across)">
                                      <p:cBhvr>
                                        <p:cTn id="47" dur="500"/>
                                        <p:tgtEl>
                                          <p:spTgt spid="80903">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80903">
                                            <p:txEl>
                                              <p:pRg st="9" end="9"/>
                                            </p:txEl>
                                          </p:spTgt>
                                        </p:tgtEl>
                                        <p:attrNameLst>
                                          <p:attrName>style.visibility</p:attrName>
                                        </p:attrNameLst>
                                      </p:cBhvr>
                                      <p:to>
                                        <p:strVal val="visible"/>
                                      </p:to>
                                    </p:set>
                                    <p:animEffect transition="in" filter="checkerboard(across)">
                                      <p:cBhvr>
                                        <p:cTn id="52" dur="500"/>
                                        <p:tgtEl>
                                          <p:spTgt spid="80903">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80903">
                                            <p:txEl>
                                              <p:pRg st="10" end="10"/>
                                            </p:txEl>
                                          </p:spTgt>
                                        </p:tgtEl>
                                        <p:attrNameLst>
                                          <p:attrName>style.visibility</p:attrName>
                                        </p:attrNameLst>
                                      </p:cBhvr>
                                      <p:to>
                                        <p:strVal val="visible"/>
                                      </p:to>
                                    </p:set>
                                    <p:animEffect transition="in" filter="checkerboard(across)">
                                      <p:cBhvr>
                                        <p:cTn id="57" dur="500"/>
                                        <p:tgtEl>
                                          <p:spTgt spid="80903">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80903">
                                            <p:txEl>
                                              <p:pRg st="11" end="11"/>
                                            </p:txEl>
                                          </p:spTgt>
                                        </p:tgtEl>
                                        <p:attrNameLst>
                                          <p:attrName>style.visibility</p:attrName>
                                        </p:attrNameLst>
                                      </p:cBhvr>
                                      <p:to>
                                        <p:strVal val="visible"/>
                                      </p:to>
                                    </p:set>
                                    <p:animEffect transition="in" filter="checkerboard(across)">
                                      <p:cBhvr>
                                        <p:cTn id="62" dur="500"/>
                                        <p:tgtEl>
                                          <p:spTgt spid="8090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65550" name="Rectangle 14"/>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a:latin typeface="Arial"/>
              <a:ea typeface="+mn-ea"/>
              <a:cs typeface="Arial"/>
            </a:endParaRPr>
          </a:p>
        </p:txBody>
      </p:sp>
      <p:sp>
        <p:nvSpPr>
          <p:cNvPr id="65539" name="Text Box 3"/>
          <p:cNvSpPr txBox="1">
            <a:spLocks noChangeArrowheads="1"/>
          </p:cNvSpPr>
          <p:nvPr/>
        </p:nvSpPr>
        <p:spPr bwMode="auto">
          <a:xfrm>
            <a:off x="582613" y="1203325"/>
            <a:ext cx="2808287"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smtClean="0">
                <a:solidFill>
                  <a:schemeClr val="bg1"/>
                </a:solidFill>
                <a:latin typeface="Zawgyi-One" charset="0"/>
                <a:cs typeface="Zawgyi-One" charset="0"/>
              </a:rPr>
              <a:t>မွန္ကန္မႈ</a:t>
            </a:r>
          </a:p>
        </p:txBody>
      </p:sp>
      <p:sp>
        <p:nvSpPr>
          <p:cNvPr id="65551" name="Rectangle 1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B50069"/>
              </a:solidFill>
              <a:cs typeface="Arial" charset="0"/>
            </a:endParaRPr>
          </a:p>
        </p:txBody>
      </p:sp>
      <p:sp>
        <p:nvSpPr>
          <p:cNvPr id="65552" name="Rectangle 1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B50069"/>
              </a:solidFill>
              <a:cs typeface="Arial" charset="0"/>
            </a:endParaRPr>
          </a:p>
        </p:txBody>
      </p:sp>
      <p:sp>
        <p:nvSpPr>
          <p:cNvPr id="65553" name="Rectangle 1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FF0000"/>
              </a:solidFill>
              <a:cs typeface="Arial" charset="0"/>
            </a:endParaRPr>
          </a:p>
        </p:txBody>
      </p:sp>
      <p:sp>
        <p:nvSpPr>
          <p:cNvPr id="65541" name="Text Box 5"/>
          <p:cNvSpPr txBox="1">
            <a:spLocks noChangeArrowheads="1"/>
          </p:cNvSpPr>
          <p:nvPr/>
        </p:nvSpPr>
        <p:spPr bwMode="auto">
          <a:xfrm>
            <a:off x="447675" y="4876800"/>
            <a:ext cx="307975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smtClean="0">
                <a:solidFill>
                  <a:schemeClr val="bg1"/>
                </a:solidFill>
                <a:latin typeface="Zawgyi-One" charset="0"/>
                <a:cs typeface="Zawgyi-One" charset="0"/>
              </a:rPr>
              <a:t>သန္႔ရွင္းမႈ</a:t>
            </a:r>
          </a:p>
        </p:txBody>
      </p:sp>
      <p:sp>
        <p:nvSpPr>
          <p:cNvPr id="65543" name="Text Box 7"/>
          <p:cNvSpPr txBox="1">
            <a:spLocks noChangeArrowheads="1"/>
          </p:cNvSpPr>
          <p:nvPr/>
        </p:nvSpPr>
        <p:spPr bwMode="auto">
          <a:xfrm>
            <a:off x="5076825" y="1203325"/>
            <a:ext cx="3527425"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smtClean="0">
                <a:solidFill>
                  <a:schemeClr val="bg1"/>
                </a:solidFill>
                <a:latin typeface="Zawgyi-One" charset="0"/>
                <a:cs typeface="Zawgyi-One" charset="0"/>
              </a:rPr>
              <a:t>စိတ္ဝင္စားမႈ</a:t>
            </a:r>
          </a:p>
        </p:txBody>
      </p:sp>
      <p:sp>
        <p:nvSpPr>
          <p:cNvPr id="65545" name="Text Box 9"/>
          <p:cNvSpPr txBox="1">
            <a:spLocks noChangeArrowheads="1"/>
          </p:cNvSpPr>
          <p:nvPr/>
        </p:nvSpPr>
        <p:spPr bwMode="auto">
          <a:xfrm>
            <a:off x="5373688" y="4876800"/>
            <a:ext cx="307975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smtClean="0">
                <a:solidFill>
                  <a:schemeClr val="bg1"/>
                </a:solidFill>
                <a:latin typeface="Zawgyi-One" charset="0"/>
                <a:cs typeface="Zawgyi-One" charset="0"/>
              </a:rPr>
              <a:t>ဆက္စပ္မႈ</a:t>
            </a:r>
          </a:p>
        </p:txBody>
      </p:sp>
      <p:sp>
        <p:nvSpPr>
          <p:cNvPr id="65549" name="Rectangle 13"/>
          <p:cNvSpPr>
            <a:spLocks noGrp="1" noChangeArrowheads="1"/>
          </p:cNvSpPr>
          <p:nvPr>
            <p:ph type="title" idx="4294967295"/>
          </p:nvPr>
        </p:nvSpPr>
        <p:spPr>
          <a:xfrm>
            <a:off x="1187450" y="2349500"/>
            <a:ext cx="7416800" cy="2308225"/>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4800" b="1">
                <a:solidFill>
                  <a:schemeClr val="bg1"/>
                </a:solidFill>
                <a:latin typeface="Zawgyi-One" charset="0"/>
                <a:ea typeface="ＭＳ Ｐゴシック" charset="0"/>
                <a:cs typeface="Zawgyi-One" charset="0"/>
              </a:rPr>
              <a:t>တရားေဟာခ်က္တစ္ခုအတြက္ရည္ရြယ္ခ်က္ေလးခ်က္</a:t>
            </a:r>
            <a:br>
              <a:rPr lang="en-US" sz="4800" b="1">
                <a:solidFill>
                  <a:schemeClr val="bg1"/>
                </a:solidFill>
                <a:latin typeface="Zawgyi-One" charset="0"/>
                <a:ea typeface="ＭＳ Ｐゴシック" charset="0"/>
                <a:cs typeface="Zawgyi-One" charset="0"/>
              </a:rPr>
            </a:br>
            <a:r>
              <a:rPr lang="en-US" sz="4800" b="1">
                <a:solidFill>
                  <a:schemeClr val="bg1"/>
                </a:solidFill>
                <a:latin typeface="Zawgyi-One" charset="0"/>
                <a:ea typeface="ＭＳ Ｐゴシック" charset="0"/>
                <a:cs typeface="Zawgyi-One" charset="0"/>
              </a:rPr>
              <a:t> </a:t>
            </a:r>
          </a:p>
        </p:txBody>
      </p:sp>
      <p:sp>
        <p:nvSpPr>
          <p:cNvPr id="72716" name="Text Box 20"/>
          <p:cNvSpPr txBox="1">
            <a:spLocks noChangeArrowheads="1"/>
          </p:cNvSpPr>
          <p:nvPr/>
        </p:nvSpPr>
        <p:spPr bwMode="auto">
          <a:xfrm>
            <a:off x="8534400" y="76200"/>
            <a:ext cx="523875"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smtClean="0">
                <a:solidFill>
                  <a:schemeClr val="bg1"/>
                </a:solidFill>
                <a:cs typeface="Arial" charset="0"/>
              </a:rPr>
              <a:t>25</a:t>
            </a:r>
            <a:endParaRPr lang="en-US" smtClean="0">
              <a:solidFill>
                <a:schemeClr val="bg1"/>
              </a:solidFill>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50"/>
                                        </p:tgtEl>
                                        <p:attrNameLst>
                                          <p:attrName>style.visibility</p:attrName>
                                        </p:attrNameLst>
                                      </p:cBhvr>
                                      <p:to>
                                        <p:strVal val="visible"/>
                                      </p:to>
                                    </p:set>
                                    <p:animEffect transition="in" filter="dissolve">
                                      <p:cBhvr>
                                        <p:cTn id="7" dur="500"/>
                                        <p:tgtEl>
                                          <p:spTgt spid="65550"/>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65539"/>
                                        </p:tgtEl>
                                        <p:attrNameLst>
                                          <p:attrName>style.visibility</p:attrName>
                                        </p:attrNameLst>
                                      </p:cBhvr>
                                      <p:to>
                                        <p:strVal val="visible"/>
                                      </p:to>
                                    </p:set>
                                    <p:animEffect transition="in" filter="fade">
                                      <p:cBhvr>
                                        <p:cTn id="11" dur="2000"/>
                                        <p:tgtEl>
                                          <p:spTgt spid="65539"/>
                                        </p:tgtEl>
                                      </p:cBhvr>
                                    </p:animEffect>
                                    <p:anim calcmode="lin" valueType="num">
                                      <p:cBhvr>
                                        <p:cTn id="12" dur="2000" fill="hold"/>
                                        <p:tgtEl>
                                          <p:spTgt spid="65539"/>
                                        </p:tgtEl>
                                        <p:attrNameLst>
                                          <p:attrName>style.rotation</p:attrName>
                                        </p:attrNameLst>
                                      </p:cBhvr>
                                      <p:tavLst>
                                        <p:tav tm="0">
                                          <p:val>
                                            <p:fltVal val="720"/>
                                          </p:val>
                                        </p:tav>
                                        <p:tav tm="100000">
                                          <p:val>
                                            <p:fltVal val="0"/>
                                          </p:val>
                                        </p:tav>
                                      </p:tavLst>
                                    </p:anim>
                                    <p:anim calcmode="lin" valueType="num">
                                      <p:cBhvr>
                                        <p:cTn id="13" dur="2000" fill="hold"/>
                                        <p:tgtEl>
                                          <p:spTgt spid="65539"/>
                                        </p:tgtEl>
                                        <p:attrNameLst>
                                          <p:attrName>ppt_h</p:attrName>
                                        </p:attrNameLst>
                                      </p:cBhvr>
                                      <p:tavLst>
                                        <p:tav tm="0">
                                          <p:val>
                                            <p:fltVal val="0"/>
                                          </p:val>
                                        </p:tav>
                                        <p:tav tm="100000">
                                          <p:val>
                                            <p:strVal val="#ppt_h"/>
                                          </p:val>
                                        </p:tav>
                                      </p:tavLst>
                                    </p:anim>
                                    <p:anim calcmode="lin" valueType="num">
                                      <p:cBhvr>
                                        <p:cTn id="14" dur="2000" fill="hold"/>
                                        <p:tgtEl>
                                          <p:spTgt spid="65539"/>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5551"/>
                                        </p:tgtEl>
                                        <p:attrNameLst>
                                          <p:attrName>style.visibility</p:attrName>
                                        </p:attrNameLst>
                                      </p:cBhvr>
                                      <p:to>
                                        <p:strVal val="visible"/>
                                      </p:to>
                                    </p:set>
                                    <p:animEffect transition="in" filter="dissolve">
                                      <p:cBhvr>
                                        <p:cTn id="19" dur="500"/>
                                        <p:tgtEl>
                                          <p:spTgt spid="65551"/>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65543"/>
                                        </p:tgtEl>
                                        <p:attrNameLst>
                                          <p:attrName>style.visibility</p:attrName>
                                        </p:attrNameLst>
                                      </p:cBhvr>
                                      <p:to>
                                        <p:strVal val="visible"/>
                                      </p:to>
                                    </p:set>
                                    <p:animEffect transition="in" filter="fade">
                                      <p:cBhvr>
                                        <p:cTn id="23" dur="2000"/>
                                        <p:tgtEl>
                                          <p:spTgt spid="65543"/>
                                        </p:tgtEl>
                                      </p:cBhvr>
                                    </p:animEffect>
                                    <p:anim calcmode="lin" valueType="num">
                                      <p:cBhvr>
                                        <p:cTn id="24" dur="2000" fill="hold"/>
                                        <p:tgtEl>
                                          <p:spTgt spid="65543"/>
                                        </p:tgtEl>
                                        <p:attrNameLst>
                                          <p:attrName>style.rotation</p:attrName>
                                        </p:attrNameLst>
                                      </p:cBhvr>
                                      <p:tavLst>
                                        <p:tav tm="0">
                                          <p:val>
                                            <p:fltVal val="720"/>
                                          </p:val>
                                        </p:tav>
                                        <p:tav tm="100000">
                                          <p:val>
                                            <p:fltVal val="0"/>
                                          </p:val>
                                        </p:tav>
                                      </p:tavLst>
                                    </p:anim>
                                    <p:anim calcmode="lin" valueType="num">
                                      <p:cBhvr>
                                        <p:cTn id="25" dur="2000" fill="hold"/>
                                        <p:tgtEl>
                                          <p:spTgt spid="65543"/>
                                        </p:tgtEl>
                                        <p:attrNameLst>
                                          <p:attrName>ppt_h</p:attrName>
                                        </p:attrNameLst>
                                      </p:cBhvr>
                                      <p:tavLst>
                                        <p:tav tm="0">
                                          <p:val>
                                            <p:fltVal val="0"/>
                                          </p:val>
                                        </p:tav>
                                        <p:tav tm="100000">
                                          <p:val>
                                            <p:strVal val="#ppt_h"/>
                                          </p:val>
                                        </p:tav>
                                      </p:tavLst>
                                    </p:anim>
                                    <p:anim calcmode="lin" valueType="num">
                                      <p:cBhvr>
                                        <p:cTn id="26" dur="2000" fill="hold"/>
                                        <p:tgtEl>
                                          <p:spTgt spid="65543"/>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5553"/>
                                        </p:tgtEl>
                                        <p:attrNameLst>
                                          <p:attrName>style.visibility</p:attrName>
                                        </p:attrNameLst>
                                      </p:cBhvr>
                                      <p:to>
                                        <p:strVal val="visible"/>
                                      </p:to>
                                    </p:set>
                                    <p:animEffect transition="in" filter="dissolve">
                                      <p:cBhvr>
                                        <p:cTn id="31" dur="500"/>
                                        <p:tgtEl>
                                          <p:spTgt spid="65553"/>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65541"/>
                                        </p:tgtEl>
                                        <p:attrNameLst>
                                          <p:attrName>style.visibility</p:attrName>
                                        </p:attrNameLst>
                                      </p:cBhvr>
                                      <p:to>
                                        <p:strVal val="visible"/>
                                      </p:to>
                                    </p:set>
                                    <p:animEffect transition="in" filter="fade">
                                      <p:cBhvr>
                                        <p:cTn id="35" dur="2000"/>
                                        <p:tgtEl>
                                          <p:spTgt spid="65541"/>
                                        </p:tgtEl>
                                      </p:cBhvr>
                                    </p:animEffect>
                                    <p:anim calcmode="lin" valueType="num">
                                      <p:cBhvr>
                                        <p:cTn id="36" dur="2000" fill="hold"/>
                                        <p:tgtEl>
                                          <p:spTgt spid="65541"/>
                                        </p:tgtEl>
                                        <p:attrNameLst>
                                          <p:attrName>style.rotation</p:attrName>
                                        </p:attrNameLst>
                                      </p:cBhvr>
                                      <p:tavLst>
                                        <p:tav tm="0">
                                          <p:val>
                                            <p:fltVal val="720"/>
                                          </p:val>
                                        </p:tav>
                                        <p:tav tm="100000">
                                          <p:val>
                                            <p:fltVal val="0"/>
                                          </p:val>
                                        </p:tav>
                                      </p:tavLst>
                                    </p:anim>
                                    <p:anim calcmode="lin" valueType="num">
                                      <p:cBhvr>
                                        <p:cTn id="37" dur="2000" fill="hold"/>
                                        <p:tgtEl>
                                          <p:spTgt spid="65541"/>
                                        </p:tgtEl>
                                        <p:attrNameLst>
                                          <p:attrName>ppt_h</p:attrName>
                                        </p:attrNameLst>
                                      </p:cBhvr>
                                      <p:tavLst>
                                        <p:tav tm="0">
                                          <p:val>
                                            <p:fltVal val="0"/>
                                          </p:val>
                                        </p:tav>
                                        <p:tav tm="100000">
                                          <p:val>
                                            <p:strVal val="#ppt_h"/>
                                          </p:val>
                                        </p:tav>
                                      </p:tavLst>
                                    </p:anim>
                                    <p:anim calcmode="lin" valueType="num">
                                      <p:cBhvr>
                                        <p:cTn id="38" dur="2000" fill="hold"/>
                                        <p:tgtEl>
                                          <p:spTgt spid="65541"/>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5552"/>
                                        </p:tgtEl>
                                        <p:attrNameLst>
                                          <p:attrName>style.visibility</p:attrName>
                                        </p:attrNameLst>
                                      </p:cBhvr>
                                      <p:to>
                                        <p:strVal val="visible"/>
                                      </p:to>
                                    </p:set>
                                    <p:animEffect transition="in" filter="dissolve">
                                      <p:cBhvr>
                                        <p:cTn id="43" dur="500"/>
                                        <p:tgtEl>
                                          <p:spTgt spid="65552"/>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65545"/>
                                        </p:tgtEl>
                                        <p:attrNameLst>
                                          <p:attrName>style.visibility</p:attrName>
                                        </p:attrNameLst>
                                      </p:cBhvr>
                                      <p:to>
                                        <p:strVal val="visible"/>
                                      </p:to>
                                    </p:set>
                                    <p:animEffect transition="in" filter="fade">
                                      <p:cBhvr>
                                        <p:cTn id="47" dur="2000"/>
                                        <p:tgtEl>
                                          <p:spTgt spid="65545"/>
                                        </p:tgtEl>
                                      </p:cBhvr>
                                    </p:animEffect>
                                    <p:anim calcmode="lin" valueType="num">
                                      <p:cBhvr>
                                        <p:cTn id="48" dur="2000" fill="hold"/>
                                        <p:tgtEl>
                                          <p:spTgt spid="65545"/>
                                        </p:tgtEl>
                                        <p:attrNameLst>
                                          <p:attrName>style.rotation</p:attrName>
                                        </p:attrNameLst>
                                      </p:cBhvr>
                                      <p:tavLst>
                                        <p:tav tm="0">
                                          <p:val>
                                            <p:fltVal val="720"/>
                                          </p:val>
                                        </p:tav>
                                        <p:tav tm="100000">
                                          <p:val>
                                            <p:fltVal val="0"/>
                                          </p:val>
                                        </p:tav>
                                      </p:tavLst>
                                    </p:anim>
                                    <p:anim calcmode="lin" valueType="num">
                                      <p:cBhvr>
                                        <p:cTn id="49" dur="2000" fill="hold"/>
                                        <p:tgtEl>
                                          <p:spTgt spid="65545"/>
                                        </p:tgtEl>
                                        <p:attrNameLst>
                                          <p:attrName>ppt_h</p:attrName>
                                        </p:attrNameLst>
                                      </p:cBhvr>
                                      <p:tavLst>
                                        <p:tav tm="0">
                                          <p:val>
                                            <p:fltVal val="0"/>
                                          </p:val>
                                        </p:tav>
                                        <p:tav tm="100000">
                                          <p:val>
                                            <p:strVal val="#ppt_h"/>
                                          </p:val>
                                        </p:tav>
                                      </p:tavLst>
                                    </p:anim>
                                    <p:anim calcmode="lin" valueType="num">
                                      <p:cBhvr>
                                        <p:cTn id="50" dur="2000" fill="hold"/>
                                        <p:tgtEl>
                                          <p:spTgt spid="6554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0" grpId="0" animBg="1"/>
      <p:bldP spid="65539" grpId="0"/>
      <p:bldP spid="65551" grpId="0" animBg="1"/>
      <p:bldP spid="65552" grpId="0" animBg="1"/>
      <p:bldP spid="65553" grpId="0" animBg="1"/>
      <p:bldP spid="65541" grpId="0"/>
      <p:bldP spid="65543" grpId="0"/>
      <p:bldP spid="655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5"/>
          <p:cNvSpPr>
            <a:spLocks noGrp="1"/>
          </p:cNvSpPr>
          <p:nvPr>
            <p:ph type="ftr" sz="quarter" idx="11"/>
          </p:nvPr>
        </p:nvSpPr>
        <p:spPr/>
        <p:txBody>
          <a:bodyPr/>
          <a:lstStyle/>
          <a:p>
            <a:pPr>
              <a:defRPr/>
            </a:pPr>
            <a:endParaRPr lang="en-US">
              <a:latin typeface="Arial"/>
              <a:cs typeface="Arial"/>
            </a:endParaRPr>
          </a:p>
        </p:txBody>
      </p:sp>
      <p:pic>
        <p:nvPicPr>
          <p:cNvPr id="367624" name="Picture 8" descr="RameshPESBook"/>
          <p:cNvPicPr>
            <a:picLocks noChangeAspect="1" noChangeArrowheads="1"/>
          </p:cNvPicPr>
          <p:nvPr/>
        </p:nvPicPr>
        <p:blipFill>
          <a:blip r:embed="rId3">
            <a:extLst>
              <a:ext uri="{28A0092B-C50C-407E-A947-70E740481C1C}">
                <a14:useLocalDpi xmlns:a14="http://schemas.microsoft.com/office/drawing/2010/main" val="0"/>
              </a:ext>
            </a:extLst>
          </a:blip>
          <a:srcRect l="12723" r="16733" b="23645"/>
          <a:stretch>
            <a:fillRect/>
          </a:stretch>
        </p:blipFill>
        <p:spPr bwMode="auto">
          <a:xfrm rot="472623">
            <a:off x="2806700" y="2057400"/>
            <a:ext cx="31369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7623" name="Picture 7" descr="Rame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100" y="3792538"/>
            <a:ext cx="18049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618"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b="1">
                <a:solidFill>
                  <a:schemeClr val="bg1"/>
                </a:solidFill>
                <a:latin typeface="Zawgyi-One" charset="0"/>
                <a:ea typeface="ＭＳ Ｐゴシック" charset="0"/>
                <a:cs typeface="Zawgyi-One" charset="0"/>
              </a:rPr>
              <a:t>သင္ခန္းစာအတြက္လိုအပ္ခ်က္မ်ား</a:t>
            </a:r>
          </a:p>
        </p:txBody>
      </p:sp>
      <p:sp>
        <p:nvSpPr>
          <p:cNvPr id="367619" name="Rectangle 3"/>
          <p:cNvSpPr>
            <a:spLocks noGrp="1" noChangeArrowheads="1"/>
          </p:cNvSpPr>
          <p:nvPr>
            <p:ph type="body" sz="half" idx="1"/>
          </p:nvPr>
        </p:nvSpPr>
        <p:spPr>
          <a:xfrm>
            <a:off x="304800" y="1946275"/>
            <a:ext cx="3200400" cy="415925"/>
          </a:xfrm>
          <a:solidFill>
            <a:srgbClr val="000000"/>
          </a:solidFill>
          <a:effectLst>
            <a:outerShdw blurRad="38100" dist="35921" dir="2700000" algn="ctr" rotWithShape="0">
              <a:srgbClr val="000000">
                <a:alpha val="99962"/>
              </a:srgbClr>
            </a:outerShdw>
          </a:effectLst>
        </p:spPr>
        <p:txBody>
          <a:bodyPr/>
          <a:lstStyle/>
          <a:p>
            <a:pPr marL="0" indent="0" eaLnBrk="1" hangingPunct="1">
              <a:lnSpc>
                <a:spcPct val="90000"/>
              </a:lnSpc>
              <a:buFont typeface="Monotype Sorts" charset="0"/>
              <a:buNone/>
              <a:defRPr/>
            </a:pPr>
            <a:r>
              <a:rPr lang="en-US" altLang="zh-CN" sz="2400">
                <a:solidFill>
                  <a:srgbClr val="FFF9FC"/>
                </a:solidFill>
                <a:latin typeface="Zawgyi-One" charset="0"/>
                <a:ea typeface="ＭＳ Ｐゴシック" charset="0"/>
                <a:cs typeface="Zawgyi-One" charset="0"/>
              </a:rPr>
              <a:t>က. စာဖတ္ျခင္း</a:t>
            </a:r>
            <a:r>
              <a:rPr lang="en-US" altLang="zh-CN" sz="2400">
                <a:solidFill>
                  <a:srgbClr val="FFF9FC"/>
                </a:solidFill>
                <a:latin typeface="Arial" charset="0"/>
                <a:ea typeface="ＭＳ Ｐゴシック" charset="0"/>
                <a:cs typeface="Arial" charset="0"/>
              </a:rPr>
              <a:t> (</a:t>
            </a:r>
            <a:r>
              <a:rPr lang="en-US" altLang="zh-CN" sz="2400">
                <a:solidFill>
                  <a:srgbClr val="FFF9FC"/>
                </a:solidFill>
                <a:latin typeface="Zawgyi-One" charset="0"/>
                <a:ea typeface="ＭＳ Ｐゴシック" charset="0"/>
                <a:cs typeface="Zawgyi-One" charset="0"/>
              </a:rPr>
              <a:t>၁၀%)</a:t>
            </a:r>
          </a:p>
          <a:p>
            <a:pPr marL="0" indent="0" eaLnBrk="1" hangingPunct="1">
              <a:lnSpc>
                <a:spcPct val="90000"/>
              </a:lnSpc>
              <a:buFontTx/>
              <a:buNone/>
              <a:defRPr/>
            </a:pPr>
            <a:endParaRPr lang="en-US" altLang="zh-CN" sz="1800">
              <a:solidFill>
                <a:srgbClr val="FFF9FC"/>
              </a:solidFill>
              <a:latin typeface="Arial" charset="0"/>
              <a:ea typeface="ＭＳ Ｐゴシック" charset="0"/>
              <a:cs typeface="Arial" charset="0"/>
            </a:endParaRPr>
          </a:p>
          <a:p>
            <a:pPr marL="0" indent="0" eaLnBrk="1" hangingPunct="1">
              <a:lnSpc>
                <a:spcPct val="90000"/>
              </a:lnSpc>
              <a:buFontTx/>
              <a:buAutoNum type="alphaUcPeriod" startAt="2"/>
              <a:defRPr/>
            </a:pPr>
            <a:endParaRPr lang="en-US" sz="2400">
              <a:solidFill>
                <a:srgbClr val="FFF9FC"/>
              </a:solidFill>
              <a:latin typeface="Arial" charset="0"/>
              <a:ea typeface="ＭＳ Ｐゴシック" charset="0"/>
              <a:cs typeface="Arial" charset="0"/>
            </a:endParaRPr>
          </a:p>
        </p:txBody>
      </p:sp>
      <p:sp>
        <p:nvSpPr>
          <p:cNvPr id="258054"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v</a:t>
            </a:r>
          </a:p>
        </p:txBody>
      </p:sp>
      <p:pic>
        <p:nvPicPr>
          <p:cNvPr id="367625" name="Picture 9" descr="Mawhinney"/>
          <p:cNvPicPr>
            <a:picLocks noChangeAspect="1" noChangeArrowheads="1"/>
          </p:cNvPicPr>
          <p:nvPr/>
        </p:nvPicPr>
        <p:blipFill>
          <a:blip r:embed="rId5">
            <a:extLst>
              <a:ext uri="{28A0092B-C50C-407E-A947-70E740481C1C}">
                <a14:useLocalDpi xmlns:a14="http://schemas.microsoft.com/office/drawing/2010/main" val="0"/>
              </a:ext>
            </a:extLst>
          </a:blip>
          <a:srcRect l="22800" r="10812" b="27921"/>
          <a:stretch>
            <a:fillRect/>
          </a:stretch>
        </p:blipFill>
        <p:spPr bwMode="auto">
          <a:xfrm>
            <a:off x="5969000" y="1981200"/>
            <a:ext cx="3175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67624"/>
                                        </p:tgtEl>
                                        <p:attrNameLst>
                                          <p:attrName>style.visibility</p:attrName>
                                        </p:attrNameLst>
                                      </p:cBhvr>
                                      <p:to>
                                        <p:strVal val="visible"/>
                                      </p:to>
                                    </p:set>
                                    <p:anim calcmode="lin" valueType="num">
                                      <p:cBhvr additive="base">
                                        <p:cTn id="7" dur="500" fill="hold"/>
                                        <p:tgtEl>
                                          <p:spTgt spid="367624"/>
                                        </p:tgtEl>
                                        <p:attrNameLst>
                                          <p:attrName>ppt_x</p:attrName>
                                        </p:attrNameLst>
                                      </p:cBhvr>
                                      <p:tavLst>
                                        <p:tav tm="0">
                                          <p:val>
                                            <p:strVal val="#ppt_x"/>
                                          </p:val>
                                        </p:tav>
                                        <p:tav tm="100000">
                                          <p:val>
                                            <p:strVal val="#ppt_x"/>
                                          </p:val>
                                        </p:tav>
                                      </p:tavLst>
                                    </p:anim>
                                    <p:anim calcmode="lin" valueType="num">
                                      <p:cBhvr additive="base">
                                        <p:cTn id="8" dur="500" fill="hold"/>
                                        <p:tgtEl>
                                          <p:spTgt spid="36762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67623"/>
                                        </p:tgtEl>
                                        <p:attrNameLst>
                                          <p:attrName>style.visibility</p:attrName>
                                        </p:attrNameLst>
                                      </p:cBhvr>
                                      <p:to>
                                        <p:strVal val="visible"/>
                                      </p:to>
                                    </p:set>
                                    <p:anim calcmode="lin" valueType="num">
                                      <p:cBhvr additive="base">
                                        <p:cTn id="12" dur="500" fill="hold"/>
                                        <p:tgtEl>
                                          <p:spTgt spid="367623"/>
                                        </p:tgtEl>
                                        <p:attrNameLst>
                                          <p:attrName>ppt_x</p:attrName>
                                        </p:attrNameLst>
                                      </p:cBhvr>
                                      <p:tavLst>
                                        <p:tav tm="0">
                                          <p:val>
                                            <p:strVal val="#ppt_x"/>
                                          </p:val>
                                        </p:tav>
                                        <p:tav tm="100000">
                                          <p:val>
                                            <p:strVal val="#ppt_x"/>
                                          </p:val>
                                        </p:tav>
                                      </p:tavLst>
                                    </p:anim>
                                    <p:anim calcmode="lin" valueType="num">
                                      <p:cBhvr additive="base">
                                        <p:cTn id="13" dur="500" fill="hold"/>
                                        <p:tgtEl>
                                          <p:spTgt spid="36762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67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107950" y="188913"/>
            <a:ext cx="8470900" cy="1174750"/>
          </a:xfrm>
          <a:solidFill>
            <a:schemeClr val="tx1"/>
          </a:solidFill>
        </p:spPr>
        <p:txBody>
          <a:bodyPr/>
          <a:lstStyle/>
          <a:p>
            <a:pPr eaLnBrk="1" hangingPunct="1">
              <a:defRPr/>
            </a:pPr>
            <a:r>
              <a:rPr lang="en-US" altLang="zh-CN" sz="4000" b="1">
                <a:solidFill>
                  <a:schemeClr val="bg1"/>
                </a:solidFill>
                <a:latin typeface="Zawgyi-One" charset="0"/>
                <a:ea typeface="ＭＳ Ｐゴシック" charset="0"/>
                <a:cs typeface="Zawgyi-One" charset="0"/>
              </a:rPr>
              <a:t>SBC  </a:t>
            </a:r>
            <a:r>
              <a:rPr lang="en-US" sz="4000" b="1">
                <a:solidFill>
                  <a:schemeClr val="bg1"/>
                </a:solidFill>
                <a:latin typeface="Zawgyi-One" charset="0"/>
                <a:ea typeface="ＭＳ Ｐゴシック" charset="0"/>
                <a:cs typeface="Zawgyi-One" charset="0"/>
              </a:rPr>
              <a:t>သင္ခန္းစာအတြက္လိုအပ္ခ်က္မ်ား</a:t>
            </a:r>
            <a:r>
              <a:rPr lang="en-US" altLang="zh-CN" sz="4000" b="1">
                <a:solidFill>
                  <a:schemeClr val="bg1"/>
                </a:solidFill>
                <a:latin typeface="Zawgyi-One" charset="0"/>
                <a:ea typeface="ＭＳ Ｐゴシック" charset="0"/>
                <a:cs typeface="Zawgyi-One" charset="0"/>
              </a:rPr>
              <a:t>  </a:t>
            </a:r>
            <a:endParaRPr lang="en-US" sz="4000" b="1">
              <a:solidFill>
                <a:schemeClr val="bg1"/>
              </a:solidFill>
              <a:latin typeface="Zawgyi-One" charset="0"/>
              <a:ea typeface="ＭＳ Ｐゴシック" charset="0"/>
              <a:cs typeface="Zawgyi-One" charset="0"/>
            </a:endParaRPr>
          </a:p>
        </p:txBody>
      </p:sp>
      <p:sp>
        <p:nvSpPr>
          <p:cNvPr id="260098"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a:t>
            </a:r>
          </a:p>
        </p:txBody>
      </p:sp>
      <p:pic>
        <p:nvPicPr>
          <p:cNvPr id="391173" name="Picture 5" descr="OverloadDonkey"/>
          <p:cNvPicPr>
            <a:picLocks noGrp="1" noChangeAspect="1" noChangeArrowheads="1"/>
          </p:cNvPicPr>
          <p:nvPr>
            <p:ph sz="half" idx="2"/>
          </p:nvPr>
        </p:nvPicPr>
        <p:blipFill>
          <a:blip r:embed="rId3"/>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250825" y="1435100"/>
            <a:ext cx="4033838" cy="4764088"/>
          </a:xfrm>
          <a:effectLst/>
        </p:spPr>
        <p:txBody>
          <a:bodyPr/>
          <a:lstStyle/>
          <a:p>
            <a:pPr marL="0" indent="0" eaLnBrk="1" hangingPunct="1">
              <a:lnSpc>
                <a:spcPct val="90000"/>
              </a:lnSpc>
              <a:buFont typeface="Monotype Sorts" charset="0"/>
              <a:buNone/>
              <a:defRPr/>
            </a:pPr>
            <a:r>
              <a:rPr lang="en-US" altLang="zh-CN" sz="2800" b="1">
                <a:solidFill>
                  <a:srgbClr val="FFF9FC"/>
                </a:solidFill>
                <a:effectLst>
                  <a:outerShdw blurRad="38100" dist="38100" dir="2700000" algn="tl">
                    <a:srgbClr val="000000"/>
                  </a:outerShdw>
                </a:effectLst>
                <a:latin typeface="Zawgyi-One" charset="0"/>
                <a:ea typeface="ＭＳ Ｐゴシック" charset="0"/>
                <a:cs typeface="Zawgyi-One" charset="0"/>
              </a:rPr>
              <a:t>က. စာဖတ္ျခင္း</a:t>
            </a:r>
            <a:r>
              <a:rPr lang="en-US" altLang="zh-CN" sz="2800" b="1">
                <a:solidFill>
                  <a:srgbClr val="FFF9FC"/>
                </a:solidFill>
                <a:effectLst>
                  <a:outerShdw blurRad="38100" dist="38100" dir="2700000" algn="tl">
                    <a:srgbClr val="000000"/>
                  </a:outerShdw>
                </a:effectLst>
                <a:latin typeface="Arial" charset="0"/>
                <a:ea typeface="ＭＳ Ｐゴシック" charset="0"/>
                <a:cs typeface="Zawgyi-One" charset="0"/>
              </a:rPr>
              <a:t> (</a:t>
            </a:r>
            <a:r>
              <a:rPr lang="en-US" altLang="zh-CN" sz="2800" b="1">
                <a:solidFill>
                  <a:srgbClr val="FFF9FC"/>
                </a:solidFill>
                <a:effectLst>
                  <a:outerShdw blurRad="38100" dist="38100" dir="2700000" algn="tl">
                    <a:srgbClr val="000000"/>
                  </a:outerShdw>
                </a:effectLst>
                <a:latin typeface="Zawgyi-One" charset="0"/>
                <a:ea typeface="ＭＳ Ｐゴシック" charset="0"/>
                <a:cs typeface="Zawgyi-One" charset="0"/>
              </a:rPr>
              <a:t>၁၀</a:t>
            </a:r>
            <a:r>
              <a:rPr lang="en-US" altLang="zh-CN" sz="2800" b="1">
                <a:solidFill>
                  <a:srgbClr val="FFF9FC"/>
                </a:solidFill>
                <a:effectLst>
                  <a:outerShdw blurRad="38100" dist="38100" dir="2700000" algn="tl">
                    <a:srgbClr val="000000"/>
                  </a:outerShdw>
                </a:effectLst>
                <a:latin typeface="Arial" charset="0"/>
                <a:ea typeface="ＭＳ Ｐゴシック" charset="0"/>
                <a:cs typeface="Zawgyi-One" charset="0"/>
              </a:rPr>
              <a:t>%)</a:t>
            </a:r>
          </a:p>
          <a:p>
            <a:pPr marL="0" indent="0" eaLnBrk="1" hangingPunct="1">
              <a:lnSpc>
                <a:spcPct val="90000"/>
              </a:lnSpc>
              <a:buFontTx/>
              <a:buNone/>
              <a:defRPr/>
            </a:pPr>
            <a:endParaRPr lang="en-US" altLang="zh-CN" sz="2000" b="1">
              <a:solidFill>
                <a:srgbClr val="FFF9FC"/>
              </a:solidFill>
              <a:effectLst>
                <a:outerShdw blurRad="38100" dist="38100" dir="2700000" algn="tl">
                  <a:srgbClr val="000000"/>
                </a:outerShdw>
              </a:effectLst>
              <a:latin typeface="Arial" charset="0"/>
              <a:ea typeface="ＭＳ Ｐゴシック" charset="0"/>
              <a:cs typeface="Zawgyi-One" charset="0"/>
            </a:endParaRPr>
          </a:p>
          <a:p>
            <a:pPr marL="0" indent="0" eaLnBrk="1" hangingPunct="1">
              <a:lnSpc>
                <a:spcPct val="90000"/>
              </a:lnSpc>
              <a:buFont typeface="Monotype Sorts" charset="0"/>
              <a:buNone/>
              <a:defRPr/>
            </a:pPr>
            <a:r>
              <a:rPr lang="en-US" altLang="zh-CN" sz="2800" b="1">
                <a:solidFill>
                  <a:srgbClr val="FFF9FC"/>
                </a:solidFill>
                <a:effectLst>
                  <a:outerShdw blurRad="38100" dist="38100" dir="2700000" algn="tl">
                    <a:srgbClr val="000000"/>
                  </a:outerShdw>
                </a:effectLst>
                <a:latin typeface="Zawgyi-One" charset="0"/>
                <a:ea typeface="ＭＳ Ｐゴシック" charset="0"/>
                <a:cs typeface="Zawgyi-One" charset="0"/>
              </a:rPr>
              <a:t>ခ.ရုပ္ပံုႏွင္႔ေဖာ္ျပျခင္း</a:t>
            </a:r>
            <a:r>
              <a:rPr lang="en-US" altLang="zh-CN" sz="2800" b="1">
                <a:solidFill>
                  <a:srgbClr val="FFF9FC"/>
                </a:solidFill>
                <a:effectLst>
                  <a:outerShdw blurRad="38100" dist="38100" dir="2700000" algn="tl">
                    <a:srgbClr val="000000"/>
                  </a:outerShdw>
                </a:effectLst>
                <a:latin typeface="Arial" charset="0"/>
                <a:ea typeface="ＭＳ Ｐゴシック" charset="0"/>
                <a:cs typeface="Zawgyi-One" charset="0"/>
              </a:rPr>
              <a:t>(</a:t>
            </a:r>
            <a:r>
              <a:rPr lang="en-US" altLang="zh-CN" sz="2800" b="1">
                <a:solidFill>
                  <a:srgbClr val="FFF9FC"/>
                </a:solidFill>
                <a:effectLst>
                  <a:outerShdw blurRad="38100" dist="38100" dir="2700000" algn="tl">
                    <a:srgbClr val="000000"/>
                  </a:outerShdw>
                </a:effectLst>
                <a:latin typeface="Zawgyi-One" charset="0"/>
                <a:ea typeface="ＭＳ Ｐゴシック" charset="0"/>
                <a:cs typeface="Zawgyi-One" charset="0"/>
              </a:rPr>
              <a:t>၅</a:t>
            </a:r>
            <a:r>
              <a:rPr lang="en-US" altLang="zh-CN" sz="2800" b="1">
                <a:solidFill>
                  <a:srgbClr val="FFF9FC"/>
                </a:solidFill>
                <a:effectLst>
                  <a:outerShdw blurRad="38100" dist="38100" dir="2700000" algn="tl">
                    <a:srgbClr val="000000"/>
                  </a:outerShdw>
                </a:effectLst>
                <a:latin typeface="Arial" charset="0"/>
                <a:ea typeface="ＭＳ Ｐゴシック" charset="0"/>
                <a:cs typeface="Zawgyi-One" charset="0"/>
              </a:rPr>
              <a:t>%)</a:t>
            </a:r>
          </a:p>
          <a:p>
            <a:pPr marL="0" indent="0" eaLnBrk="1" hangingPunct="1">
              <a:lnSpc>
                <a:spcPct val="90000"/>
              </a:lnSpc>
              <a:buFont typeface="Monotype Sorts" charset="0"/>
              <a:buNone/>
              <a:defRPr/>
            </a:pPr>
            <a:endParaRPr lang="en-US" altLang="zh-CN" sz="2000" b="1">
              <a:solidFill>
                <a:srgbClr val="FFF9FC"/>
              </a:solidFill>
              <a:effectLst>
                <a:outerShdw blurRad="38100" dist="38100" dir="2700000" algn="tl">
                  <a:srgbClr val="000000"/>
                </a:outerShdw>
              </a:effectLst>
              <a:latin typeface="Arial" charset="0"/>
              <a:ea typeface="ＭＳ Ｐゴシック" charset="0"/>
              <a:cs typeface="Zawgyi-One" charset="0"/>
            </a:endParaRPr>
          </a:p>
          <a:p>
            <a:pPr marL="0" indent="0" eaLnBrk="1" hangingPunct="1">
              <a:lnSpc>
                <a:spcPct val="90000"/>
              </a:lnSpc>
              <a:buFont typeface="Monotype Sorts" charset="0"/>
              <a:buNone/>
              <a:defRPr/>
            </a:pPr>
            <a:r>
              <a:rPr lang="en-US" altLang="zh-CN" sz="2800" b="1">
                <a:solidFill>
                  <a:srgbClr val="FFF9FC"/>
                </a:solidFill>
                <a:effectLst>
                  <a:outerShdw blurRad="38100" dist="38100" dir="2700000" algn="tl">
                    <a:srgbClr val="000000"/>
                  </a:outerShdw>
                </a:effectLst>
                <a:latin typeface="Zawgyi-One" charset="0"/>
                <a:ea typeface="ＭＳ Ｐゴシック" charset="0"/>
                <a:cs typeface="Zawgyi-One" charset="0"/>
              </a:rPr>
              <a:t>ဂ.အိမ္စာမ်ား </a:t>
            </a:r>
            <a:r>
              <a:rPr lang="en-US" altLang="zh-CN" sz="2800" b="1">
                <a:solidFill>
                  <a:srgbClr val="FFF9FC"/>
                </a:solidFill>
                <a:effectLst>
                  <a:outerShdw blurRad="38100" dist="38100" dir="2700000" algn="tl">
                    <a:srgbClr val="000000"/>
                  </a:outerShdw>
                </a:effectLst>
                <a:latin typeface="Arial" charset="0"/>
                <a:ea typeface="ＭＳ Ｐゴシック" charset="0"/>
                <a:cs typeface="Zawgyi-One" charset="0"/>
              </a:rPr>
              <a:t>(</a:t>
            </a:r>
            <a:r>
              <a:rPr lang="en-US" altLang="zh-CN" sz="2800" b="1">
                <a:solidFill>
                  <a:srgbClr val="FFF9FC"/>
                </a:solidFill>
                <a:effectLst>
                  <a:outerShdw blurRad="38100" dist="38100" dir="2700000" algn="tl">
                    <a:srgbClr val="000000"/>
                  </a:outerShdw>
                </a:effectLst>
                <a:latin typeface="Zawgyi-One" charset="0"/>
                <a:ea typeface="ＭＳ Ｐゴシック" charset="0"/>
                <a:cs typeface="Zawgyi-One" charset="0"/>
              </a:rPr>
              <a:t>၃၀</a:t>
            </a:r>
            <a:r>
              <a:rPr lang="en-US" altLang="zh-CN" sz="2800" b="1">
                <a:solidFill>
                  <a:srgbClr val="FFF9FC"/>
                </a:solidFill>
                <a:effectLst>
                  <a:outerShdw blurRad="38100" dist="38100" dir="2700000" algn="tl">
                    <a:srgbClr val="000000"/>
                  </a:outerShdw>
                </a:effectLst>
                <a:latin typeface="Arial" charset="0"/>
                <a:ea typeface="ＭＳ Ｐゴシック" charset="0"/>
                <a:cs typeface="Zawgyi-One" charset="0"/>
              </a:rPr>
              <a:t>%)</a:t>
            </a:r>
          </a:p>
          <a:p>
            <a:pPr marL="0" indent="0" eaLnBrk="1" hangingPunct="1">
              <a:lnSpc>
                <a:spcPct val="90000"/>
              </a:lnSpc>
              <a:buFontTx/>
              <a:buNone/>
              <a:defRPr/>
            </a:pPr>
            <a:endParaRPr lang="en-US" altLang="zh-CN" sz="2000" b="1">
              <a:solidFill>
                <a:srgbClr val="FFF9FC"/>
              </a:solidFill>
              <a:effectLst>
                <a:outerShdw blurRad="38100" dist="38100" dir="2700000" algn="tl">
                  <a:srgbClr val="000000"/>
                </a:outerShdw>
              </a:effectLst>
              <a:latin typeface="Arial" charset="0"/>
              <a:ea typeface="ＭＳ Ｐゴシック" charset="0"/>
              <a:cs typeface="Zawgyi-One" charset="0"/>
            </a:endParaRPr>
          </a:p>
          <a:p>
            <a:pPr marL="0" indent="0" eaLnBrk="1" hangingPunct="1">
              <a:lnSpc>
                <a:spcPct val="90000"/>
              </a:lnSpc>
              <a:buFont typeface="Monotype Sorts" charset="0"/>
              <a:buNone/>
              <a:defRPr/>
            </a:pPr>
            <a:r>
              <a:rPr lang="en-US" altLang="zh-CN" sz="2800" b="1">
                <a:solidFill>
                  <a:srgbClr val="FFF9FC"/>
                </a:solidFill>
                <a:effectLst>
                  <a:outerShdw blurRad="38100" dist="38100" dir="2700000" algn="tl">
                    <a:srgbClr val="000000"/>
                  </a:outerShdw>
                </a:effectLst>
                <a:latin typeface="Zawgyi-One" charset="0"/>
                <a:ea typeface="ＭＳ Ｐゴシック" charset="0"/>
                <a:cs typeface="Zawgyi-One" charset="0"/>
              </a:rPr>
              <a:t>ဃ.ပါဝင္ေဆာင္ရြက္ျခင္း </a:t>
            </a:r>
            <a:r>
              <a:rPr lang="en-US" altLang="zh-CN" sz="2800" b="1">
                <a:solidFill>
                  <a:srgbClr val="FFF9FC"/>
                </a:solidFill>
                <a:effectLst>
                  <a:outerShdw blurRad="38100" dist="38100" dir="2700000" algn="tl">
                    <a:srgbClr val="000000"/>
                  </a:outerShdw>
                </a:effectLst>
                <a:latin typeface="Arial" charset="0"/>
                <a:ea typeface="ＭＳ Ｐゴシック" charset="0"/>
                <a:cs typeface="Zawgyi-One" charset="0"/>
              </a:rPr>
              <a:t>(</a:t>
            </a:r>
            <a:r>
              <a:rPr lang="en-US" altLang="zh-CN" sz="2800" b="1">
                <a:solidFill>
                  <a:srgbClr val="FFF9FC"/>
                </a:solidFill>
                <a:effectLst>
                  <a:outerShdw blurRad="38100" dist="38100" dir="2700000" algn="tl">
                    <a:srgbClr val="000000"/>
                  </a:outerShdw>
                </a:effectLst>
                <a:latin typeface="Zawgyi-One" charset="0"/>
                <a:ea typeface="ＭＳ Ｐゴシック" charset="0"/>
                <a:cs typeface="Zawgyi-One" charset="0"/>
              </a:rPr>
              <a:t>၅</a:t>
            </a:r>
            <a:r>
              <a:rPr lang="en-US" altLang="zh-CN" sz="2800" b="1">
                <a:solidFill>
                  <a:srgbClr val="FFF9FC"/>
                </a:solidFill>
                <a:effectLst>
                  <a:outerShdw blurRad="38100" dist="38100" dir="2700000" algn="tl">
                    <a:srgbClr val="000000"/>
                  </a:outerShdw>
                </a:effectLst>
                <a:latin typeface="Arial" charset="0"/>
                <a:ea typeface="ＭＳ Ｐゴシック" charset="0"/>
                <a:cs typeface="Zawgyi-One" charset="0"/>
              </a:rPr>
              <a:t>%) </a:t>
            </a:r>
          </a:p>
          <a:p>
            <a:pPr marL="0" indent="0" eaLnBrk="1" hangingPunct="1">
              <a:lnSpc>
                <a:spcPct val="90000"/>
              </a:lnSpc>
              <a:buFontTx/>
              <a:buNone/>
              <a:defRPr/>
            </a:pPr>
            <a:endParaRPr lang="en-US" altLang="zh-CN" sz="2000" b="1">
              <a:solidFill>
                <a:srgbClr val="FFF9FC"/>
              </a:solidFill>
              <a:effectLst>
                <a:outerShdw blurRad="38100" dist="38100" dir="2700000" algn="tl">
                  <a:srgbClr val="000000"/>
                </a:outerShdw>
              </a:effectLst>
              <a:latin typeface="Arial" charset="0"/>
              <a:ea typeface="ＭＳ Ｐゴシック" charset="0"/>
              <a:cs typeface="Zawgyi-One" charset="0"/>
            </a:endParaRPr>
          </a:p>
          <a:p>
            <a:pPr marL="0" indent="0" eaLnBrk="1" hangingPunct="1">
              <a:lnSpc>
                <a:spcPct val="90000"/>
              </a:lnSpc>
              <a:buFont typeface="Monotype Sorts" charset="0"/>
              <a:buNone/>
              <a:defRPr/>
            </a:pPr>
            <a:r>
              <a:rPr lang="en-US" altLang="zh-CN" sz="2800" b="1">
                <a:solidFill>
                  <a:srgbClr val="FFF9FC"/>
                </a:solidFill>
                <a:effectLst>
                  <a:outerShdw blurRad="38100" dist="38100" dir="2700000" algn="tl">
                    <a:srgbClr val="000000"/>
                  </a:outerShdw>
                </a:effectLst>
                <a:latin typeface="Zawgyi-One" charset="0"/>
                <a:ea typeface="ＭＳ Ｐゴシック" charset="0"/>
                <a:cs typeface="Zawgyi-One" charset="0"/>
              </a:rPr>
              <a:t>င.စကားေျပာျခင္း </a:t>
            </a:r>
            <a:r>
              <a:rPr lang="en-US" altLang="zh-CN" sz="2800" b="1">
                <a:solidFill>
                  <a:srgbClr val="FFF9FC"/>
                </a:solidFill>
                <a:effectLst>
                  <a:outerShdw blurRad="38100" dist="38100" dir="2700000" algn="tl">
                    <a:srgbClr val="000000"/>
                  </a:outerShdw>
                </a:effectLst>
                <a:latin typeface="Arial" charset="0"/>
                <a:ea typeface="ＭＳ Ｐゴシック" charset="0"/>
                <a:cs typeface="Zawgyi-One" charset="0"/>
              </a:rPr>
              <a:t>(</a:t>
            </a:r>
            <a:r>
              <a:rPr lang="en-US" altLang="zh-CN" sz="2800" b="1">
                <a:solidFill>
                  <a:srgbClr val="FFF9FC"/>
                </a:solidFill>
                <a:effectLst>
                  <a:outerShdw blurRad="38100" dist="38100" dir="2700000" algn="tl">
                    <a:srgbClr val="000000"/>
                  </a:outerShdw>
                </a:effectLst>
                <a:latin typeface="Zawgyi-One" charset="0"/>
                <a:ea typeface="ＭＳ Ｐゴシック" charset="0"/>
                <a:cs typeface="Zawgyi-One" charset="0"/>
              </a:rPr>
              <a:t>၅၀</a:t>
            </a:r>
            <a:r>
              <a:rPr lang="en-US" altLang="zh-CN" sz="2800" b="1">
                <a:solidFill>
                  <a:srgbClr val="FFF9FC"/>
                </a:solidFill>
                <a:effectLst>
                  <a:outerShdw blurRad="38100" dist="38100" dir="2700000" algn="tl">
                    <a:srgbClr val="000000"/>
                  </a:outerShdw>
                </a:effectLst>
                <a:latin typeface="Arial" charset="0"/>
                <a:ea typeface="ＭＳ Ｐゴシック" charset="0"/>
                <a:cs typeface="Zawgyi-One" charset="0"/>
              </a:rPr>
              <a:t>%)</a:t>
            </a:r>
            <a:endParaRPr lang="en-US" sz="2800" b="1">
              <a:solidFill>
                <a:srgbClr val="FFF9FC"/>
              </a:solidFill>
              <a:effectLst>
                <a:outerShdw blurRad="38100" dist="38100" dir="2700000" algn="tl">
                  <a:srgbClr val="000000"/>
                </a:outerShdw>
              </a:effectLst>
              <a:latin typeface="Arial" charset="0"/>
              <a:ea typeface="ＭＳ Ｐゴシック" charset="0"/>
              <a:cs typeface="Zawgyi-One"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2" end="2"/>
                                            </p:txEl>
                                          </p:spTgt>
                                        </p:tgtEl>
                                        <p:attrNameLst>
                                          <p:attrName>style.visibility</p:attrName>
                                        </p:attrNameLst>
                                      </p:cBhvr>
                                      <p:to>
                                        <p:strVal val="visible"/>
                                      </p:to>
                                    </p:set>
                                    <p:anim calcmode="lin" valueType="num">
                                      <p:cBhvr additive="base">
                                        <p:cTn id="7" dur="500" fill="hold"/>
                                        <p:tgtEl>
                                          <p:spTgt spid="39117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1171">
                                            <p:txEl>
                                              <p:pRg st="4" end="4"/>
                                            </p:txEl>
                                          </p:spTgt>
                                        </p:tgtEl>
                                        <p:attrNameLst>
                                          <p:attrName>style.visibility</p:attrName>
                                        </p:attrNameLst>
                                      </p:cBhvr>
                                      <p:to>
                                        <p:strVal val="visible"/>
                                      </p:to>
                                    </p:set>
                                    <p:anim calcmode="lin" valueType="num">
                                      <p:cBhvr additive="base">
                                        <p:cTn id="13" dur="500" fill="hold"/>
                                        <p:tgtEl>
                                          <p:spTgt spid="391171">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11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1171">
                                            <p:txEl>
                                              <p:pRg st="6" end="6"/>
                                            </p:txEl>
                                          </p:spTgt>
                                        </p:tgtEl>
                                        <p:attrNameLst>
                                          <p:attrName>style.visibility</p:attrName>
                                        </p:attrNameLst>
                                      </p:cBhvr>
                                      <p:to>
                                        <p:strVal val="visible"/>
                                      </p:to>
                                    </p:set>
                                    <p:anim calcmode="lin" valueType="num">
                                      <p:cBhvr additive="base">
                                        <p:cTn id="19" dur="500" fill="hold"/>
                                        <p:tgtEl>
                                          <p:spTgt spid="391171">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117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1171">
                                            <p:txEl>
                                              <p:pRg st="8" end="8"/>
                                            </p:txEl>
                                          </p:spTgt>
                                        </p:tgtEl>
                                        <p:attrNameLst>
                                          <p:attrName>style.visibility</p:attrName>
                                        </p:attrNameLst>
                                      </p:cBhvr>
                                      <p:to>
                                        <p:strVal val="visible"/>
                                      </p:to>
                                    </p:set>
                                    <p:anim calcmode="lin" valueType="num">
                                      <p:cBhvr additive="base">
                                        <p:cTn id="25" dur="500" fill="hold"/>
                                        <p:tgtEl>
                                          <p:spTgt spid="391171">
                                            <p:txEl>
                                              <p:pRg st="8" end="8"/>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117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1026"/>
          <p:cNvSpPr>
            <a:spLocks noGrp="1" noChangeArrowheads="1"/>
          </p:cNvSpPr>
          <p:nvPr>
            <p:ph type="ctrTitle"/>
          </p:nvPr>
        </p:nvSpPr>
        <p:spPr>
          <a:xfrm>
            <a:off x="0" y="6172200"/>
            <a:ext cx="9144000" cy="685800"/>
          </a:xfrm>
        </p:spPr>
        <p:txBody>
          <a:bodyPr/>
          <a:lstStyle/>
          <a:p>
            <a:pPr eaLnBrk="1" hangingPunct="1"/>
            <a:r>
              <a:rPr lang="en-US" sz="4000">
                <a:solidFill>
                  <a:srgbClr val="66FFFF"/>
                </a:solidFill>
                <a:latin typeface="Arial" charset="0"/>
                <a:ea typeface="ＭＳ Ｐゴシック" charset="0"/>
              </a:rPr>
              <a:t>biblestudydownloads.com</a:t>
            </a:r>
            <a:endParaRPr lang="en-US" sz="1400">
              <a:latin typeface="Arial" charset="0"/>
              <a:ea typeface="ＭＳ Ｐゴシック" charset="0"/>
            </a:endParaRPr>
          </a:p>
        </p:txBody>
      </p:sp>
      <p:pic>
        <p:nvPicPr>
          <p:cNvPr id="262146"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323850" y="115888"/>
            <a:ext cx="78644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1" descr="IMG_02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Rectangle 3"/>
          <p:cNvSpPr>
            <a:spLocks noGrp="1" noChangeArrowheads="1"/>
          </p:cNvSpPr>
          <p:nvPr>
            <p:ph type="ctrTitle"/>
          </p:nvPr>
        </p:nvSpPr>
        <p:spPr>
          <a:xfrm>
            <a:off x="6477000" y="4800600"/>
            <a:ext cx="2667000" cy="2057400"/>
          </a:xfrm>
          <a:ln>
            <a:miter lim="800000"/>
            <a:headEnd/>
            <a:tailEnd/>
          </a:ln>
          <a:effectLst>
            <a:outerShdw blurRad="63500" dist="35921" dir="2700000" algn="ctr" rotWithShape="0">
              <a:srgbClr val="000000">
                <a:alpha val="74998"/>
              </a:srgbClr>
            </a:outerShdw>
          </a:effectLst>
          <a:extLst/>
        </p:spPr>
        <p:txBody>
          <a:bodyPr/>
          <a:lstStyle/>
          <a:p>
            <a:pPr eaLnBrk="1" hangingPunct="1">
              <a:defRPr/>
            </a:pPr>
            <a:r>
              <a:rPr lang="en-US" sz="2800" i="1" dirty="0" err="1" smtClean="0">
                <a:solidFill>
                  <a:srgbClr val="FFFF99"/>
                </a:solidFill>
                <a:effectLst>
                  <a:glow rad="266700">
                    <a:schemeClr val="bg1">
                      <a:alpha val="75000"/>
                    </a:schemeClr>
                  </a:glow>
                </a:effectLst>
                <a:latin typeface="Zawgyi-One" pitchFamily="34" charset="0"/>
                <a:cs typeface="Zawgyi-One" pitchFamily="34" charset="0"/>
              </a:rPr>
              <a:t>ဂရီဖိတ္မိသားစု</a:t>
            </a:r>
            <a:r>
              <a:rPr lang="en-US" sz="2800" i="1" dirty="0" smtClean="0">
                <a:solidFill>
                  <a:srgbClr val="FFFF99"/>
                </a:solidFill>
                <a:effectLst>
                  <a:glow rad="266700">
                    <a:schemeClr val="bg1">
                      <a:alpha val="75000"/>
                    </a:schemeClr>
                  </a:glow>
                </a:effectLst>
                <a:latin typeface="Zawgyi-One" pitchFamily="34" charset="0"/>
                <a:cs typeface="Zawgyi-One" pitchFamily="34" charset="0"/>
              </a:rPr>
              <a:t/>
            </a:r>
            <a:br>
              <a:rPr lang="en-US" sz="2800" i="1" dirty="0" smtClean="0">
                <a:solidFill>
                  <a:srgbClr val="FFFF99"/>
                </a:solidFill>
                <a:effectLst>
                  <a:glow rad="266700">
                    <a:schemeClr val="bg1">
                      <a:alpha val="75000"/>
                    </a:schemeClr>
                  </a:glow>
                </a:effectLst>
                <a:latin typeface="Zawgyi-One" pitchFamily="34" charset="0"/>
                <a:cs typeface="Zawgyi-One" pitchFamily="34" charset="0"/>
              </a:rPr>
            </a:br>
            <a:r>
              <a:rPr lang="en-US" sz="2800" i="1" dirty="0" smtClean="0">
                <a:solidFill>
                  <a:srgbClr val="FFFF99"/>
                </a:solidFill>
                <a:effectLst>
                  <a:glow rad="266700">
                    <a:schemeClr val="bg1">
                      <a:alpha val="75000"/>
                    </a:schemeClr>
                  </a:glow>
                </a:effectLst>
                <a:latin typeface="Zawgyi-One" pitchFamily="34" charset="0"/>
                <a:cs typeface="Zawgyi-One" pitchFamily="34" charset="0"/>
              </a:rPr>
              <a:t>၂၀၁၂ </a:t>
            </a:r>
            <a:r>
              <a:rPr lang="en-US" sz="2800" i="1" dirty="0" err="1" smtClean="0">
                <a:solidFill>
                  <a:srgbClr val="FFFF99"/>
                </a:solidFill>
                <a:effectLst>
                  <a:glow rad="266700">
                    <a:schemeClr val="bg1">
                      <a:alpha val="75000"/>
                    </a:schemeClr>
                  </a:glow>
                </a:effectLst>
                <a:latin typeface="Zawgyi-One" pitchFamily="34" charset="0"/>
                <a:cs typeface="Zawgyi-One" pitchFamily="34" charset="0"/>
              </a:rPr>
              <a:t>ဒီဇင္ဘာ</a:t>
            </a:r>
            <a:r>
              <a:rPr lang="en-US" sz="2800" i="1" dirty="0" smtClean="0">
                <a:solidFill>
                  <a:srgbClr val="FFFF99"/>
                </a:solidFill>
                <a:effectLst>
                  <a:glow rad="266700">
                    <a:schemeClr val="bg1">
                      <a:alpha val="75000"/>
                    </a:schemeClr>
                  </a:glow>
                </a:effectLst>
                <a:latin typeface="Zawgyi-One" pitchFamily="34" charset="0"/>
                <a:cs typeface="Zawgyi-One" pitchFamily="34" charset="0"/>
              </a:rPr>
              <a:t> </a:t>
            </a:r>
            <a:endParaRPr lang="en-US" dirty="0" smtClean="0">
              <a:solidFill>
                <a:srgbClr val="FFFF99"/>
              </a:solidFill>
              <a:effectLst>
                <a:glow rad="266700">
                  <a:schemeClr val="bg1">
                    <a:alpha val="75000"/>
                  </a:schemeClr>
                </a:glow>
              </a:effectLst>
              <a:latin typeface="Zawgyi-One" pitchFamily="34" charset="0"/>
              <a:cs typeface="Zawgyi-One" pitchFamily="34" charset="0"/>
            </a:endParaRPr>
          </a:p>
        </p:txBody>
      </p:sp>
      <p:sp>
        <p:nvSpPr>
          <p:cNvPr id="355332" name="Text Box 4"/>
          <p:cNvSpPr txBox="1">
            <a:spLocks noChangeArrowheads="1"/>
          </p:cNvSpPr>
          <p:nvPr/>
        </p:nvSpPr>
        <p:spPr bwMode="auto">
          <a:xfrm>
            <a:off x="4716016" y="5025950"/>
            <a:ext cx="1425390" cy="923330"/>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p>
            <a:pPr>
              <a:defRPr/>
            </a:pPr>
            <a:r>
              <a:rPr lang="en-US" sz="5400" b="1" dirty="0" err="1">
                <a:solidFill>
                  <a:srgbClr val="FFFF99"/>
                </a:solidFill>
                <a:effectLst>
                  <a:glow rad="266700">
                    <a:srgbClr val="000000">
                      <a:alpha val="75000"/>
                    </a:srgbClr>
                  </a:glow>
                </a:effectLst>
                <a:latin typeface="Zawgyi-One" pitchFamily="34" charset="0"/>
                <a:cs typeface="Zawgyi-One" pitchFamily="34" charset="0"/>
              </a:rPr>
              <a:t>ဇူစန</a:t>
            </a:r>
            <a:r>
              <a:rPr lang="en-US" sz="5400" b="1" dirty="0">
                <a:solidFill>
                  <a:srgbClr val="FFFF99"/>
                </a:solidFill>
                <a:effectLst>
                  <a:glow rad="266700">
                    <a:srgbClr val="000000">
                      <a:alpha val="75000"/>
                    </a:srgbClr>
                  </a:glow>
                </a:effectLst>
                <a:latin typeface="Zawgyi-One" pitchFamily="34" charset="0"/>
                <a:cs typeface="Zawgyi-One" pitchFamily="34" charset="0"/>
              </a:rPr>
              <a:t>္</a:t>
            </a:r>
            <a:endParaRPr lang="en-US" sz="4000" b="1" dirty="0">
              <a:solidFill>
                <a:srgbClr val="FFFF99"/>
              </a:solidFill>
              <a:effectLst>
                <a:glow rad="266700">
                  <a:srgbClr val="000000">
                    <a:alpha val="75000"/>
                  </a:srgbClr>
                </a:glow>
              </a:effectLst>
              <a:latin typeface="Zawgyi-One" pitchFamily="34" charset="0"/>
              <a:cs typeface="Zawgyi-One" pitchFamily="34" charset="0"/>
            </a:endParaRPr>
          </a:p>
        </p:txBody>
      </p:sp>
      <p:sp>
        <p:nvSpPr>
          <p:cNvPr id="355333" name="Text Box 5"/>
          <p:cNvSpPr txBox="1">
            <a:spLocks noChangeArrowheads="1"/>
          </p:cNvSpPr>
          <p:nvPr/>
        </p:nvSpPr>
        <p:spPr bwMode="auto">
          <a:xfrm>
            <a:off x="3567294" y="-27384"/>
            <a:ext cx="2161169" cy="1754326"/>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p>
            <a:pPr algn="ctr">
              <a:defRPr/>
            </a:pPr>
            <a:r>
              <a:rPr lang="en-US" sz="5400" b="1" dirty="0" err="1">
                <a:solidFill>
                  <a:srgbClr val="FFFF99"/>
                </a:solidFill>
                <a:effectLst>
                  <a:glow rad="266700">
                    <a:srgbClr val="000000">
                      <a:alpha val="75000"/>
                    </a:srgbClr>
                  </a:glow>
                </a:effectLst>
                <a:latin typeface="Zawgyi-One" pitchFamily="34" charset="0"/>
                <a:cs typeface="Zawgyi-One" pitchFamily="34" charset="0"/>
              </a:rPr>
              <a:t>စတီဗင</a:t>
            </a:r>
            <a:r>
              <a:rPr lang="en-US" sz="5400" b="1" dirty="0">
                <a:solidFill>
                  <a:srgbClr val="FFFF99"/>
                </a:solidFill>
                <a:effectLst>
                  <a:glow rad="266700">
                    <a:srgbClr val="000000">
                      <a:alpha val="75000"/>
                    </a:srgbClr>
                  </a:glow>
                </a:effectLst>
                <a:latin typeface="Zawgyi-One" pitchFamily="34" charset="0"/>
                <a:cs typeface="Zawgyi-One" pitchFamily="34" charset="0"/>
              </a:rPr>
              <a:t>္</a:t>
            </a:r>
          </a:p>
          <a:p>
            <a:pPr algn="ctr">
              <a:defRPr/>
            </a:pPr>
            <a:r>
              <a:rPr lang="en-US" sz="5400" b="1" dirty="0">
                <a:solidFill>
                  <a:srgbClr val="FFFF99"/>
                </a:solidFill>
                <a:effectLst>
                  <a:glow rad="266700">
                    <a:srgbClr val="000000">
                      <a:alpha val="75000"/>
                    </a:srgbClr>
                  </a:glow>
                </a:effectLst>
                <a:latin typeface="Zawgyi-One" pitchFamily="34" charset="0"/>
                <a:cs typeface="Zawgyi-One" pitchFamily="34" charset="0"/>
              </a:rPr>
              <a:t>၂၃</a:t>
            </a:r>
            <a:endParaRPr lang="en-US" sz="4000" b="1" dirty="0">
              <a:solidFill>
                <a:srgbClr val="FFFF99"/>
              </a:solidFill>
              <a:effectLst>
                <a:glow rad="266700">
                  <a:srgbClr val="000000">
                    <a:alpha val="75000"/>
                  </a:srgbClr>
                </a:glow>
              </a:effectLst>
              <a:latin typeface="Zawgyi-One" pitchFamily="34" charset="0"/>
              <a:cs typeface="Zawgyi-One" pitchFamily="34" charset="0"/>
            </a:endParaRPr>
          </a:p>
        </p:txBody>
      </p:sp>
      <p:sp>
        <p:nvSpPr>
          <p:cNvPr id="355334" name="Text Box 6"/>
          <p:cNvSpPr txBox="1">
            <a:spLocks noChangeArrowheads="1"/>
          </p:cNvSpPr>
          <p:nvPr/>
        </p:nvSpPr>
        <p:spPr bwMode="auto">
          <a:xfrm>
            <a:off x="6866696" y="18489"/>
            <a:ext cx="1107996" cy="1754326"/>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p>
            <a:pPr algn="ctr">
              <a:defRPr/>
            </a:pPr>
            <a:r>
              <a:rPr lang="en-US" sz="5400" b="1" dirty="0">
                <a:solidFill>
                  <a:srgbClr val="FFFF99"/>
                </a:solidFill>
                <a:effectLst>
                  <a:glow rad="266700">
                    <a:srgbClr val="000000">
                      <a:alpha val="75000"/>
                    </a:srgbClr>
                  </a:glow>
                </a:effectLst>
                <a:latin typeface="Zawgyi-One" pitchFamily="34" charset="0"/>
                <a:cs typeface="Zawgyi-One" pitchFamily="34" charset="0"/>
              </a:rPr>
              <a:t>ဂၽြန္</a:t>
            </a:r>
          </a:p>
          <a:p>
            <a:pPr algn="ctr">
              <a:defRPr/>
            </a:pPr>
            <a:r>
              <a:rPr lang="en-US" sz="5400" b="1" dirty="0">
                <a:solidFill>
                  <a:srgbClr val="FFFF99"/>
                </a:solidFill>
                <a:effectLst>
                  <a:glow rad="266700">
                    <a:srgbClr val="000000">
                      <a:alpha val="75000"/>
                    </a:srgbClr>
                  </a:glow>
                </a:effectLst>
                <a:latin typeface="Zawgyi-One" pitchFamily="34" charset="0"/>
                <a:cs typeface="Zawgyi-One" pitchFamily="34" charset="0"/>
              </a:rPr>
              <a:t>၂၀</a:t>
            </a:r>
            <a:endParaRPr lang="en-US" sz="4000" b="1" dirty="0">
              <a:solidFill>
                <a:srgbClr val="FFFF99"/>
              </a:solidFill>
              <a:effectLst>
                <a:glow rad="266700">
                  <a:srgbClr val="000000">
                    <a:alpha val="75000"/>
                  </a:srgbClr>
                </a:glow>
              </a:effectLst>
              <a:latin typeface="Zawgyi-One" pitchFamily="34" charset="0"/>
              <a:cs typeface="Zawgyi-One" pitchFamily="34" charset="0"/>
            </a:endParaRPr>
          </a:p>
        </p:txBody>
      </p:sp>
      <p:sp>
        <p:nvSpPr>
          <p:cNvPr id="355335" name="Text Box 7"/>
          <p:cNvSpPr txBox="1">
            <a:spLocks noChangeArrowheads="1"/>
          </p:cNvSpPr>
          <p:nvPr/>
        </p:nvSpPr>
        <p:spPr bwMode="auto">
          <a:xfrm>
            <a:off x="1259633" y="-22141"/>
            <a:ext cx="1872207" cy="2585323"/>
          </a:xfrm>
          <a:prstGeom prst="rect">
            <a:avLst/>
          </a:prstGeom>
          <a:noFill/>
          <a:ln>
            <a:noFill/>
          </a:ln>
          <a:effectLst>
            <a:outerShdw blurRad="63500" dist="35921" dir="2700000" algn="ctr" rotWithShape="0">
              <a:srgbClr val="000000">
                <a:alpha val="74998"/>
              </a:srgbClr>
            </a:outerShdw>
          </a:effectLst>
          <a:extLst/>
        </p:spPr>
        <p:txBody>
          <a:bodyPr>
            <a:spAutoFit/>
          </a:bodyPr>
          <a:lstStyle/>
          <a:p>
            <a:pPr algn="ctr">
              <a:defRPr/>
            </a:pPr>
            <a:r>
              <a:rPr lang="en-US" sz="5400" b="1" dirty="0" err="1">
                <a:solidFill>
                  <a:srgbClr val="FFFF99"/>
                </a:solidFill>
                <a:effectLst>
                  <a:glow rad="266700">
                    <a:srgbClr val="000000">
                      <a:alpha val="75000"/>
                    </a:srgbClr>
                  </a:glow>
                </a:effectLst>
                <a:latin typeface="Zawgyi-One" pitchFamily="34" charset="0"/>
                <a:cs typeface="Zawgyi-One" pitchFamily="34" charset="0"/>
              </a:rPr>
              <a:t>ခူး</a:t>
            </a:r>
            <a:r>
              <a:rPr lang="en-US" sz="5400" b="1" dirty="0">
                <a:solidFill>
                  <a:srgbClr val="FFFF99"/>
                </a:solidFill>
                <a:effectLst>
                  <a:glow rad="266700">
                    <a:srgbClr val="000000">
                      <a:alpha val="75000"/>
                    </a:srgbClr>
                  </a:glow>
                </a:effectLst>
                <a:latin typeface="Zawgyi-One" pitchFamily="34" charset="0"/>
                <a:cs typeface="Zawgyi-One" pitchFamily="34" charset="0"/>
              </a:rPr>
              <a:t> </a:t>
            </a:r>
          </a:p>
          <a:p>
            <a:pPr algn="ctr">
              <a:defRPr/>
            </a:pPr>
            <a:r>
              <a:rPr lang="en-US" sz="5400" b="1" dirty="0">
                <a:solidFill>
                  <a:srgbClr val="FFFF99"/>
                </a:solidFill>
                <a:effectLst>
                  <a:glow rad="266700">
                    <a:srgbClr val="000000">
                      <a:alpha val="75000"/>
                    </a:srgbClr>
                  </a:glow>
                </a:effectLst>
                <a:latin typeface="Zawgyi-One" pitchFamily="34" charset="0"/>
                <a:cs typeface="Zawgyi-One" pitchFamily="34" charset="0"/>
              </a:rPr>
              <a:t>   ၂၆</a:t>
            </a:r>
            <a:br>
              <a:rPr lang="en-US" sz="5400" b="1" dirty="0">
                <a:solidFill>
                  <a:srgbClr val="FFFF99"/>
                </a:solidFill>
                <a:effectLst>
                  <a:glow rad="266700">
                    <a:srgbClr val="000000">
                      <a:alpha val="75000"/>
                    </a:srgbClr>
                  </a:glow>
                </a:effectLst>
                <a:latin typeface="Zawgyi-One" pitchFamily="34" charset="0"/>
                <a:cs typeface="Zawgyi-One" pitchFamily="34" charset="0"/>
              </a:rPr>
            </a:br>
            <a:r>
              <a:rPr lang="en-US" sz="5400" b="1" dirty="0">
                <a:solidFill>
                  <a:srgbClr val="FFFF99"/>
                </a:solidFill>
                <a:effectLst>
                  <a:glow rad="266700">
                    <a:srgbClr val="000000">
                      <a:alpha val="75000"/>
                    </a:srgbClr>
                  </a:glow>
                </a:effectLst>
                <a:latin typeface="Zawgyi-One" pitchFamily="34" charset="0"/>
                <a:cs typeface="Zawgyi-One" pitchFamily="34" charset="0"/>
              </a:rPr>
              <a:t>   </a:t>
            </a:r>
          </a:p>
        </p:txBody>
      </p:sp>
      <p:sp>
        <p:nvSpPr>
          <p:cNvPr id="355336" name="Text Box 8"/>
          <p:cNvSpPr txBox="1">
            <a:spLocks noChangeArrowheads="1"/>
          </p:cNvSpPr>
          <p:nvPr/>
        </p:nvSpPr>
        <p:spPr bwMode="auto">
          <a:xfrm>
            <a:off x="2843808" y="5025950"/>
            <a:ext cx="1425390" cy="923330"/>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p>
            <a:pPr>
              <a:defRPr/>
            </a:pPr>
            <a:r>
              <a:rPr lang="en-US" sz="5400" b="1" dirty="0" err="1">
                <a:solidFill>
                  <a:srgbClr val="FFFF99"/>
                </a:solidFill>
                <a:effectLst>
                  <a:glow rad="266700">
                    <a:srgbClr val="000000">
                      <a:alpha val="75000"/>
                    </a:srgbClr>
                  </a:glow>
                </a:effectLst>
                <a:latin typeface="Zawgyi-One" pitchFamily="34" charset="0"/>
                <a:cs typeface="Zawgyi-One" pitchFamily="34" charset="0"/>
              </a:rPr>
              <a:t>ရစ္ခ</a:t>
            </a:r>
            <a:r>
              <a:rPr lang="en-US" sz="5400" b="1" dirty="0">
                <a:solidFill>
                  <a:srgbClr val="FFFF99"/>
                </a:solidFill>
                <a:effectLst>
                  <a:glow rad="266700">
                    <a:srgbClr val="000000">
                      <a:alpha val="75000"/>
                    </a:srgbClr>
                  </a:glow>
                </a:effectLst>
                <a:latin typeface="Zawgyi-One" pitchFamily="34" charset="0"/>
                <a:cs typeface="Zawgyi-One" pitchFamily="34" charset="0"/>
              </a:rPr>
              <a:t>္</a:t>
            </a:r>
            <a:endParaRPr lang="en-US" sz="4000" b="1" dirty="0">
              <a:solidFill>
                <a:srgbClr val="FFFF99"/>
              </a:solidFill>
              <a:effectLst>
                <a:glow rad="266700">
                  <a:srgbClr val="000000">
                    <a:alpha val="75000"/>
                  </a:srgbClr>
                </a:glow>
              </a:effectLst>
              <a:latin typeface="Zawgyi-One" pitchFamily="34" charset="0"/>
              <a:cs typeface="Zawgyi-One" pitchFamily="34" charset="0"/>
            </a:endParaRPr>
          </a:p>
        </p:txBody>
      </p:sp>
      <p:sp>
        <p:nvSpPr>
          <p:cNvPr id="9"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Zawgyi-One" pitchFamily="34" charset="0"/>
                <a:cs typeface="Zawgyi-One" pitchFamily="34" charset="0"/>
              </a:rPr>
              <a:t>၆</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OT Sermons PPT</a:t>
            </a:r>
            <a:endParaRPr lang="en-US">
              <a:latin typeface="Times New Roman" charset="0"/>
              <a:ea typeface="ＭＳ Ｐゴシック" charset="0"/>
              <a:cs typeface="ＭＳ Ｐゴシック" charset="0"/>
            </a:endParaRPr>
          </a:p>
        </p:txBody>
      </p:sp>
      <p:sp>
        <p:nvSpPr>
          <p:cNvPr id="264194"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pic>
        <p:nvPicPr>
          <p:cNvPr id="264195" name="Picture 1" descr="OT Sermon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4450"/>
            <a:ext cx="9678988"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Homiletics PPT</a:t>
            </a:r>
            <a:endParaRPr lang="en-US">
              <a:latin typeface="Times New Roman" charset="0"/>
              <a:ea typeface="ＭＳ Ｐゴシック" charset="0"/>
              <a:cs typeface="ＭＳ Ｐゴシック" charset="0"/>
            </a:endParaRPr>
          </a:p>
        </p:txBody>
      </p:sp>
      <p:sp>
        <p:nvSpPr>
          <p:cNvPr id="266242"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pic>
        <p:nvPicPr>
          <p:cNvPr id="266243" name="Picture 1" descr="Homiletics English.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144000" cy="62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Chinese Homiletics PPT</a:t>
            </a:r>
            <a:endParaRPr lang="en-US">
              <a:latin typeface="Times New Roman" charset="0"/>
              <a:ea typeface="ＭＳ Ｐゴシック" charset="0"/>
              <a:cs typeface="ＭＳ Ｐゴシック" charset="0"/>
            </a:endParaRPr>
          </a:p>
        </p:txBody>
      </p:sp>
      <p:sp>
        <p:nvSpPr>
          <p:cNvPr id="268290"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pic>
        <p:nvPicPr>
          <p:cNvPr id="268291" name="Picture 2" descr="Homiletics Chine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888"/>
            <a:ext cx="9144000"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Indonesian Homiletics PPT</a:t>
            </a:r>
            <a:endParaRPr lang="en-US">
              <a:latin typeface="Times New Roman" charset="0"/>
              <a:ea typeface="ＭＳ Ｐゴシック" charset="0"/>
              <a:cs typeface="ＭＳ Ｐゴシック" charset="0"/>
            </a:endParaRPr>
          </a:p>
        </p:txBody>
      </p:sp>
      <p:sp>
        <p:nvSpPr>
          <p:cNvPr id="270338"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pic>
        <p:nvPicPr>
          <p:cNvPr id="270339" name="Picture 1" descr="Homiletics Indonesia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Tagalog Homiletics PPT</a:t>
            </a:r>
            <a:endParaRPr lang="en-US">
              <a:latin typeface="Times New Roman" charset="0"/>
              <a:ea typeface="ＭＳ Ｐゴシック" charset="0"/>
              <a:cs typeface="ＭＳ Ｐゴシック" charset="0"/>
            </a:endParaRPr>
          </a:p>
        </p:txBody>
      </p:sp>
      <p:sp>
        <p:nvSpPr>
          <p:cNvPr id="272386"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pic>
        <p:nvPicPr>
          <p:cNvPr id="272387" name="Picture 1" descr="Homiletics Tagalo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0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Tangkhul Homiletics PPT</a:t>
            </a:r>
            <a:endParaRPr lang="en-US">
              <a:latin typeface="Times New Roman" charset="0"/>
              <a:ea typeface="ＭＳ Ｐゴシック" charset="0"/>
              <a:cs typeface="ＭＳ Ｐゴシック" charset="0"/>
            </a:endParaRPr>
          </a:p>
        </p:txBody>
      </p:sp>
      <p:sp>
        <p:nvSpPr>
          <p:cNvPr id="274434"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pic>
        <p:nvPicPr>
          <p:cNvPr id="274435" name="Picture 1" descr="Homiletics Tangkhu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8588"/>
            <a:ext cx="91440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Thai Homiletics PPT</a:t>
            </a:r>
            <a:endParaRPr lang="en-US">
              <a:latin typeface="Times New Roman" charset="0"/>
              <a:ea typeface="ＭＳ Ｐゴシック" charset="0"/>
              <a:cs typeface="ＭＳ Ｐゴシック" charset="0"/>
            </a:endParaRPr>
          </a:p>
        </p:txBody>
      </p:sp>
      <p:sp>
        <p:nvSpPr>
          <p:cNvPr id="276482"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pic>
        <p:nvPicPr>
          <p:cNvPr id="276483" name="Picture 1" descr="Homiletics Thai.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52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Vietnamese Homiletics PPT</a:t>
            </a:r>
            <a:endParaRPr lang="en-US">
              <a:latin typeface="Times New Roman" charset="0"/>
              <a:ea typeface="ＭＳ Ｐゴシック" charset="0"/>
              <a:cs typeface="ＭＳ Ｐゴシック" charset="0"/>
            </a:endParaRPr>
          </a:p>
        </p:txBody>
      </p:sp>
      <p:sp>
        <p:nvSpPr>
          <p:cNvPr id="278530"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pic>
        <p:nvPicPr>
          <p:cNvPr id="278531" name="Picture 1" descr="Homiletics Vietname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8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9144000"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7" name="Title 1"/>
          <p:cNvSpPr>
            <a:spLocks noGrp="1"/>
          </p:cNvSpPr>
          <p:nvPr>
            <p:ph type="ctrTitle" sz="quarter"/>
          </p:nvPr>
        </p:nvSpPr>
        <p:spPr>
          <a:xfrm>
            <a:off x="779463" y="620713"/>
            <a:ext cx="7678737" cy="1908175"/>
          </a:xfrm>
          <a:extLst/>
        </p:spPr>
        <p:txBody>
          <a:bodyPr/>
          <a:lstStyle/>
          <a:p>
            <a:pPr algn="l">
              <a:defRPr/>
            </a:pPr>
            <a:r>
              <a:rPr lang="en-US" sz="6000" b="1" dirty="0" err="1">
                <a:solidFill>
                  <a:srgbClr val="FFFFFF"/>
                </a:solidFill>
                <a:effectLst>
                  <a:glow rad="127000">
                    <a:schemeClr val="tx1">
                      <a:alpha val="99000"/>
                    </a:schemeClr>
                  </a:glow>
                </a:effectLst>
                <a:latin typeface="Helvetica" charset="0"/>
                <a:ea typeface="ＭＳ Ｐゴシック" charset="0"/>
                <a:cs typeface="ＭＳ Ｐゴシック" charset="0"/>
              </a:rPr>
              <a:t>ေရးသားရမည</a:t>
            </a:r>
            <a:r>
              <a:rPr lang="en-US" sz="6000" b="1" dirty="0">
                <a:solidFill>
                  <a:srgbClr val="FFFFFF"/>
                </a:solidFill>
                <a:effectLst>
                  <a:glow rad="127000">
                    <a:schemeClr val="tx1">
                      <a:alpha val="99000"/>
                    </a:schemeClr>
                  </a:glow>
                </a:effectLst>
                <a:latin typeface="Helvetica" charset="0"/>
                <a:ea typeface="ＭＳ Ｐゴシック" charset="0"/>
                <a:cs typeface="ＭＳ Ｐゴシック" charset="0"/>
              </a:rPr>
              <a:t>္႔</a:t>
            </a:r>
            <a:br>
              <a:rPr lang="en-US" sz="6000" b="1" dirty="0">
                <a:solidFill>
                  <a:srgbClr val="FFFFFF"/>
                </a:solidFill>
                <a:effectLst>
                  <a:glow rad="127000">
                    <a:schemeClr val="tx1">
                      <a:alpha val="99000"/>
                    </a:schemeClr>
                  </a:glow>
                </a:effectLst>
                <a:latin typeface="Helvetica" charset="0"/>
                <a:ea typeface="ＭＳ Ｐゴシック" charset="0"/>
                <a:cs typeface="ＭＳ Ｐゴシック" charset="0"/>
              </a:rPr>
            </a:br>
            <a:r>
              <a:rPr lang="en-US" sz="6000" b="1" dirty="0">
                <a:solidFill>
                  <a:srgbClr val="FFFFFF"/>
                </a:solidFill>
                <a:effectLst>
                  <a:glow rad="127000">
                    <a:schemeClr val="tx1">
                      <a:alpha val="99000"/>
                    </a:schemeClr>
                  </a:glow>
                </a:effectLst>
                <a:latin typeface="Helvetica" charset="0"/>
                <a:ea typeface="ＭＳ Ｐゴシック" charset="0"/>
                <a:cs typeface="ＭＳ Ｐゴシック" charset="0"/>
              </a:rPr>
              <a:t>အိမ္စာ၁၂ခု</a:t>
            </a:r>
          </a:p>
        </p:txBody>
      </p:sp>
      <p:sp>
        <p:nvSpPr>
          <p:cNvPr id="280579" name="Subtitle 2"/>
          <p:cNvSpPr>
            <a:spLocks noGrp="1"/>
          </p:cNvSpPr>
          <p:nvPr>
            <p:ph type="subTitle" sz="quarter" idx="1"/>
          </p:nvPr>
        </p:nvSpPr>
        <p:spPr>
          <a:xfrm>
            <a:off x="1547813" y="4724400"/>
            <a:ext cx="7558087" cy="1728788"/>
          </a:xfrm>
        </p:spPr>
        <p:txBody>
          <a:bodyPr/>
          <a:lstStyle/>
          <a:p>
            <a:pPr>
              <a:buFont typeface="Wingdings" charset="0"/>
              <a:buNone/>
            </a:pPr>
            <a:r>
              <a:rPr lang="en-US" sz="4400" b="1" i="1">
                <a:latin typeface="Zawgyi-One" charset="0"/>
                <a:ea typeface="ＭＳ Ｐゴシック" charset="0"/>
                <a:cs typeface="Zawgyi-One" charset="0"/>
              </a:rPr>
              <a:t>အေဟာအေျပာအတြက္</a:t>
            </a:r>
          </a:p>
          <a:p>
            <a:pPr>
              <a:buFont typeface="Wingdings" charset="0"/>
              <a:buNone/>
            </a:pPr>
            <a:r>
              <a:rPr lang="en-US" sz="4400" b="1" i="1">
                <a:latin typeface="Zawgyi-One" charset="0"/>
                <a:ea typeface="ＭＳ Ｐゴシック" charset="0"/>
                <a:cs typeface="Zawgyi-One" charset="0"/>
              </a:rPr>
              <a:t>ၾကိဳတင္ျပင္ဆင္ျခင္း</a:t>
            </a:r>
          </a:p>
        </p:txBody>
      </p:sp>
      <p:sp>
        <p:nvSpPr>
          <p:cNvPr id="280580" name="Text Box 4"/>
          <p:cNvSpPr txBox="1">
            <a:spLocks noChangeArrowheads="1"/>
          </p:cNvSpPr>
          <p:nvPr/>
        </p:nvSpPr>
        <p:spPr bwMode="auto">
          <a:xfrm>
            <a:off x="8459788" y="14288"/>
            <a:ext cx="684212" cy="4619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000000"/>
                </a:solidFill>
                <a:cs typeface="Arial" charset="0"/>
              </a:rPr>
              <a:t>vii</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ChangeArrowheads="1"/>
          </p:cNvSpPr>
          <p:nvPr>
            <p:ph type="title" idx="4294967295"/>
          </p:nvPr>
        </p:nvSpPr>
        <p:spPr>
          <a:xfrm>
            <a:off x="-36513" y="414338"/>
            <a:ext cx="9180513" cy="1143000"/>
          </a:xfrm>
          <a:solidFill>
            <a:schemeClr val="tx1"/>
          </a:solidFill>
        </p:spPr>
        <p:txBody>
          <a:bodyPr/>
          <a:lstStyle/>
          <a:p>
            <a:pPr algn="ctr" eaLnBrk="1" hangingPunct="1"/>
            <a:r>
              <a:rPr lang="en-US" b="1">
                <a:solidFill>
                  <a:srgbClr val="F9F9F9"/>
                </a:solidFill>
                <a:latin typeface="Zawgyi-One" charset="0"/>
                <a:ea typeface="Osaka" charset="0"/>
                <a:cs typeface="Zawgyi-One" charset="0"/>
              </a:rPr>
              <a:t>ဘာျဖစ္လို႔သက္ေသခံခ်က္ေဝငွရတာလဲ</a:t>
            </a:r>
            <a:r>
              <a:rPr lang="en-US" sz="4800" b="1">
                <a:solidFill>
                  <a:srgbClr val="F9F9F9"/>
                </a:solidFill>
                <a:latin typeface="Zawgyi-One" charset="0"/>
                <a:ea typeface="Osaka" charset="0"/>
                <a:cs typeface="Zawgyi-One" charset="0"/>
              </a:rPr>
              <a:t>?</a:t>
            </a:r>
            <a:endParaRPr lang="en-US">
              <a:solidFill>
                <a:srgbClr val="F9F9F9"/>
              </a:solidFill>
              <a:latin typeface="Zawgyi-One" charset="0"/>
              <a:ea typeface="Osaka" charset="0"/>
              <a:cs typeface="Zawgyi-One" charset="0"/>
            </a:endParaRPr>
          </a:p>
        </p:txBody>
      </p:sp>
      <p:sp>
        <p:nvSpPr>
          <p:cNvPr id="91139" name="Text Box 3"/>
          <p:cNvSpPr txBox="1">
            <a:spLocks noChangeArrowheads="1"/>
          </p:cNvSpPr>
          <p:nvPr/>
        </p:nvSpPr>
        <p:spPr bwMode="auto">
          <a:xfrm>
            <a:off x="8585200" y="-26988"/>
            <a:ext cx="523875" cy="457201"/>
          </a:xfrm>
          <a:prstGeom prst="rect">
            <a:avLst/>
          </a:prstGeom>
          <a:noFill/>
          <a:ln>
            <a:noFill/>
          </a:ln>
          <a:effectLst>
            <a:outerShdw blurRad="63500" dist="38099" dir="2700000" algn="ctr" rotWithShape="0">
              <a:srgbClr val="F9F9F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smtClean="0">
                <a:solidFill>
                  <a:srgbClr val="000000"/>
                </a:solidFill>
                <a:ea typeface="Osaka" charset="0"/>
                <a:cs typeface="Osaka" charset="0"/>
              </a:rPr>
              <a:t>16</a:t>
            </a:r>
            <a:endParaRPr lang="en-US" sz="2400" smtClean="0">
              <a:solidFill>
                <a:srgbClr val="000000"/>
              </a:solidFill>
              <a:ea typeface="Osaka" charset="0"/>
              <a:cs typeface="Osaka" charset="0"/>
            </a:endParaRPr>
          </a:p>
        </p:txBody>
      </p:sp>
      <p:sp>
        <p:nvSpPr>
          <p:cNvPr id="281603" name="Text Box 5"/>
          <p:cNvSpPr txBox="1">
            <a:spLocks noChangeArrowheads="1"/>
          </p:cNvSpPr>
          <p:nvPr/>
        </p:nvSpPr>
        <p:spPr bwMode="auto">
          <a:xfrm>
            <a:off x="1905000" y="6149975"/>
            <a:ext cx="502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000">
                <a:latin typeface="Zawgyi-One" charset="0"/>
                <a:cs typeface="Zawgyi-One" charset="0"/>
              </a:rPr>
              <a:t>Dr ရက္ခ္ ဂရီဖိတ္၊ စကၤပူဓမၼေကာလိပ္   </a:t>
            </a:r>
          </a:p>
          <a:p>
            <a:pPr algn="ctr" eaLnBrk="1" hangingPunct="1"/>
            <a:r>
              <a:rPr lang="en-US" sz="2000">
                <a:solidFill>
                  <a:srgbClr val="000000"/>
                </a:solidFill>
                <a:cs typeface="Arial" charset="0"/>
              </a:rPr>
              <a:t>www.biblestudydownloads.com</a:t>
            </a:r>
          </a:p>
        </p:txBody>
      </p:sp>
      <p:sp>
        <p:nvSpPr>
          <p:cNvPr id="281604" name="Rectangle 2"/>
          <p:cNvSpPr txBox="1">
            <a:spLocks noChangeArrowheads="1"/>
          </p:cNvSpPr>
          <p:nvPr/>
        </p:nvSpPr>
        <p:spPr bwMode="auto">
          <a:xfrm>
            <a:off x="96838" y="1700213"/>
            <a:ext cx="89392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9263" indent="-449263">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buFont typeface="Arial" charset="0"/>
              <a:buChar char="•"/>
            </a:pPr>
            <a:r>
              <a:rPr lang="en-US" sz="4400" b="1">
                <a:solidFill>
                  <a:srgbClr val="000000"/>
                </a:solidFill>
                <a:latin typeface="Zawgyi-One" charset="0"/>
                <a:ea typeface="Osaka" charset="0"/>
                <a:cs typeface="Osaka" charset="0"/>
              </a:rPr>
              <a:t>ကိုယ္႔အေၾကာင္းေျပာရပိုလြယ္။</a:t>
            </a:r>
          </a:p>
          <a:p>
            <a:pPr eaLnBrk="1" hangingPunct="1">
              <a:buFont typeface="Arial" charset="0"/>
              <a:buChar char="•"/>
            </a:pPr>
            <a:r>
              <a:rPr lang="en-US" sz="4400" b="1">
                <a:solidFill>
                  <a:srgbClr val="000000"/>
                </a:solidFill>
                <a:latin typeface="Zawgyi-One" charset="0"/>
                <a:ea typeface="Osaka" charset="0"/>
                <a:cs typeface="Osaka" charset="0"/>
              </a:rPr>
              <a:t>သင္သည္အေတြ႔ၾကံဳရွိသူျဖစ္တယ္။</a:t>
            </a:r>
          </a:p>
          <a:p>
            <a:pPr eaLnBrk="1" hangingPunct="1">
              <a:buFont typeface="Arial" charset="0"/>
              <a:buChar char="•"/>
            </a:pPr>
            <a:r>
              <a:rPr lang="en-US" sz="4400" b="1">
                <a:solidFill>
                  <a:srgbClr val="000000"/>
                </a:solidFill>
                <a:latin typeface="Zawgyi-One" charset="0"/>
                <a:ea typeface="Osaka" charset="0"/>
                <a:cs typeface="Osaka" charset="0"/>
              </a:rPr>
              <a:t>ဧဝံေဂလိတရားအတြက္အခြင္႔လမ္းျဖစ္။</a:t>
            </a:r>
            <a:endParaRPr lang="en-US" sz="4400">
              <a:solidFill>
                <a:srgbClr val="000000"/>
              </a:solidFill>
              <a:latin typeface="Zawgyi-One" charset="0"/>
              <a:ea typeface="Osaka" charset="0"/>
              <a:cs typeface="Osaka"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descr="Agros Farm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4" name="Picture 2" descr="IMG_767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420938"/>
            <a:ext cx="5627688"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32040" y="260350"/>
            <a:ext cx="5040560" cy="2376562"/>
          </a:xfrm>
          <a:ln>
            <a:miter lim="800000"/>
            <a:headEnd/>
            <a:tailEnd/>
          </a:ln>
          <a:extLst/>
        </p:spPr>
        <p:txBody>
          <a:bodyPr/>
          <a:lstStyle/>
          <a:p>
            <a:pPr>
              <a:defRPr/>
            </a:pPr>
            <a:r>
              <a:rPr lang="en-US" b="1" dirty="0" err="1" smtClean="0">
                <a:solidFill>
                  <a:schemeClr val="tx1"/>
                </a:solidFill>
                <a:effectLst>
                  <a:glow rad="266700">
                    <a:schemeClr val="bg1">
                      <a:alpha val="75000"/>
                    </a:schemeClr>
                  </a:glow>
                </a:effectLst>
                <a:latin typeface="Zawgyi-One" pitchFamily="34" charset="0"/>
                <a:cs typeface="Zawgyi-One" pitchFamily="34" charset="0"/>
              </a:rPr>
              <a:t>ခူး</a:t>
            </a:r>
            <a:r>
              <a:rPr lang="en-US" b="1" dirty="0" smtClean="0">
                <a:solidFill>
                  <a:schemeClr val="tx1"/>
                </a:solidFill>
                <a:effectLst>
                  <a:glow rad="266700">
                    <a:schemeClr val="bg1">
                      <a:alpha val="75000"/>
                    </a:schemeClr>
                  </a:glow>
                </a:effectLst>
                <a:latin typeface="Zawgyi-One" pitchFamily="34" charset="0"/>
                <a:cs typeface="Zawgyi-One" pitchFamily="34" charset="0"/>
              </a:rPr>
              <a:t> က </a:t>
            </a:r>
            <a:r>
              <a:rPr lang="en-US" b="1" dirty="0" err="1" smtClean="0">
                <a:solidFill>
                  <a:schemeClr val="tx1"/>
                </a:solidFill>
                <a:effectLst>
                  <a:glow rad="266700">
                    <a:schemeClr val="bg1">
                      <a:alpha val="75000"/>
                    </a:schemeClr>
                  </a:glow>
                </a:effectLst>
                <a:latin typeface="Zawgyi-One" pitchFamily="34" charset="0"/>
                <a:cs typeface="Zawgyi-One" pitchFamily="34" charset="0"/>
              </a:rPr>
              <a:t>ေစ်းကြက</a:t>
            </a:r>
            <a:r>
              <a:rPr lang="en-US" b="1" dirty="0" smtClean="0">
                <a:solidFill>
                  <a:schemeClr val="tx1"/>
                </a:solidFill>
                <a:effectLst>
                  <a:glow rad="266700">
                    <a:schemeClr val="bg1">
                      <a:alpha val="75000"/>
                    </a:schemeClr>
                  </a:glow>
                </a:effectLst>
                <a:latin typeface="Zawgyi-One" pitchFamily="34" charset="0"/>
                <a:cs typeface="Zawgyi-One" pitchFamily="34" charset="0"/>
              </a:rPr>
              <a:t>္ႏွင္႔ IT </a:t>
            </a:r>
            <a:r>
              <a:rPr lang="en-US" b="1" dirty="0" err="1" smtClean="0">
                <a:solidFill>
                  <a:schemeClr val="tx1"/>
                </a:solidFill>
                <a:effectLst>
                  <a:glow rad="266700">
                    <a:schemeClr val="bg1">
                      <a:alpha val="75000"/>
                    </a:schemeClr>
                  </a:glow>
                </a:effectLst>
                <a:latin typeface="Zawgyi-One" pitchFamily="34" charset="0"/>
                <a:cs typeface="Zawgyi-One" pitchFamily="34" charset="0"/>
              </a:rPr>
              <a:t>အလုပ္လုပ္တယ</a:t>
            </a:r>
            <a:r>
              <a:rPr lang="en-US" b="1" dirty="0" smtClean="0">
                <a:solidFill>
                  <a:schemeClr val="tx1"/>
                </a:solidFill>
                <a:effectLst>
                  <a:glow rad="266700">
                    <a:schemeClr val="bg1">
                      <a:alpha val="75000"/>
                    </a:schemeClr>
                  </a:glow>
                </a:effectLst>
                <a:latin typeface="Zawgyi-One" pitchFamily="34" charset="0"/>
                <a:cs typeface="Zawgyi-One" pitchFamily="34" charset="0"/>
              </a:rPr>
              <a:t>္</a:t>
            </a:r>
            <a:r>
              <a:rPr lang="en-US" b="1" dirty="0" smtClean="0">
                <a:solidFill>
                  <a:schemeClr val="tx1"/>
                </a:solidFill>
                <a:effectLst>
                  <a:glow rad="266700">
                    <a:schemeClr val="bg1">
                      <a:alpha val="75000"/>
                    </a:schemeClr>
                  </a:glow>
                </a:effectLst>
              </a:rPr>
              <a:t> </a:t>
            </a:r>
            <a:endParaRPr lang="en-US" b="1" dirty="0">
              <a:solidFill>
                <a:schemeClr val="tx1"/>
              </a:solidFill>
              <a:effectLst>
                <a:glow rad="266700">
                  <a:schemeClr val="bg1">
                    <a:alpha val="75000"/>
                  </a:schemeClr>
                </a:glow>
              </a:effectLst>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rPr>
              <a:t>6</a:t>
            </a:r>
          </a:p>
        </p:txBody>
      </p:sp>
      <p:pic>
        <p:nvPicPr>
          <p:cNvPr id="238597" name="Picture 4" descr="Agros 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4437063"/>
            <a:ext cx="22860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685800" y="533400"/>
            <a:ext cx="7772400" cy="727075"/>
          </a:xfrm>
          <a:effectLst>
            <a:outerShdw blurRad="63500" dist="35921" dir="2700000" algn="ctr" rotWithShape="0">
              <a:srgbClr val="000000">
                <a:alpha val="74997"/>
              </a:srgbClr>
            </a:outerShdw>
          </a:effectLst>
        </p:spPr>
        <p:txBody>
          <a:bodyPr/>
          <a:lstStyle/>
          <a:p>
            <a:pPr>
              <a:defRPr/>
            </a:pPr>
            <a:r>
              <a:rPr lang="en-US" sz="4800" b="1">
                <a:latin typeface="Zawgyi-One" charset="0"/>
                <a:cs typeface="Zawgyi-One" charset="0"/>
              </a:rPr>
              <a:t>သက္ေသခံေဝငွရန္အဆင္႔ဆင္႔</a:t>
            </a:r>
            <a:endParaRPr lang="en-US" sz="4800">
              <a:latin typeface="Zawgyi-One" charset="0"/>
              <a:cs typeface="Zawgyi-One" charset="0"/>
            </a:endParaRPr>
          </a:p>
        </p:txBody>
      </p:sp>
      <p:sp>
        <p:nvSpPr>
          <p:cNvPr id="11267" name="Text Box 3"/>
          <p:cNvSpPr txBox="1">
            <a:spLocks noChangeArrowheads="1"/>
          </p:cNvSpPr>
          <p:nvPr/>
        </p:nvSpPr>
        <p:spPr bwMode="auto">
          <a:xfrm>
            <a:off x="304800" y="4724400"/>
            <a:ext cx="3659188" cy="1816100"/>
          </a:xfrm>
          <a:prstGeom prst="rect">
            <a:avLst/>
          </a:prstGeom>
          <a:gradFill rotWithShape="0">
            <a:gsLst>
              <a:gs pos="0">
                <a:srgbClr val="606060"/>
              </a:gs>
              <a:gs pos="100000">
                <a:srgbClr val="2C2C2C"/>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my-MM" sz="2800" b="1" u="sng">
                <a:solidFill>
                  <a:srgbClr val="FFFFFF"/>
                </a:solidFill>
                <a:latin typeface="Zawgyi-One" charset="0"/>
                <a:cs typeface="Zawgyi-One" charset="0"/>
              </a:rPr>
              <a:t>ဖလွယ္ျခင္း</a:t>
            </a:r>
            <a:r>
              <a:rPr lang="en-US" sz="2800" b="1" u="sng">
                <a:solidFill>
                  <a:srgbClr val="FFFFFF"/>
                </a:solidFill>
                <a:latin typeface="Zawgyi-One" charset="0"/>
                <a:cs typeface="Zawgyi-One" charset="0"/>
              </a:rPr>
              <a:t> - မတိုင္မွီ</a:t>
            </a:r>
            <a:endParaRPr lang="en-US" sz="2800" b="1">
              <a:solidFill>
                <a:srgbClr val="FFFFFF"/>
              </a:solidFill>
              <a:latin typeface="Zawgyi-One" charset="0"/>
              <a:cs typeface="Zawgyi-One" charset="0"/>
            </a:endParaRPr>
          </a:p>
          <a:p>
            <a:pPr>
              <a:buFontTx/>
              <a:buChar char="•"/>
            </a:pPr>
            <a:r>
              <a:rPr lang="en-US" sz="2800" b="1">
                <a:solidFill>
                  <a:srgbClr val="FFFFFF"/>
                </a:solidFill>
                <a:latin typeface="Zawgyi-One" charset="0"/>
                <a:cs typeface="Zawgyi-One" charset="0"/>
              </a:rPr>
              <a:t>သင္႔ရဲ ႔အေတြးအေခၚ</a:t>
            </a:r>
          </a:p>
          <a:p>
            <a:pPr>
              <a:buFontTx/>
              <a:buChar char="•"/>
            </a:pPr>
            <a:r>
              <a:rPr lang="en-US" sz="2800" b="1">
                <a:solidFill>
                  <a:srgbClr val="FFFFFF"/>
                </a:solidFill>
                <a:latin typeface="Zawgyi-One" charset="0"/>
                <a:cs typeface="Zawgyi-One" charset="0"/>
              </a:rPr>
              <a:t>သင္ရဲ ႔အျပဳအမူ</a:t>
            </a:r>
          </a:p>
          <a:p>
            <a:pPr>
              <a:buFontTx/>
              <a:buChar char="•"/>
            </a:pPr>
            <a:r>
              <a:rPr lang="en-US" sz="2800" b="1">
                <a:solidFill>
                  <a:srgbClr val="FFFFFF"/>
                </a:solidFill>
                <a:latin typeface="Zawgyi-One" charset="0"/>
                <a:cs typeface="Zawgyi-One" charset="0"/>
              </a:rPr>
              <a:t>ထင္သာျမင္သာရွိပါေစ</a:t>
            </a:r>
            <a:r>
              <a:rPr lang="en-US" sz="2800" b="1">
                <a:solidFill>
                  <a:srgbClr val="000000"/>
                </a:solidFill>
                <a:latin typeface="Zawgyi-One" charset="0"/>
                <a:cs typeface="Zawgyi-One" charset="0"/>
              </a:rPr>
              <a:t> </a:t>
            </a:r>
            <a:r>
              <a:rPr lang="en-US" sz="2800" b="1">
                <a:latin typeface="Zawgyi-One" charset="0"/>
                <a:cs typeface="Zawgyi-One" charset="0"/>
              </a:rPr>
              <a:t>!</a:t>
            </a:r>
            <a:endParaRPr lang="en-US" sz="2800" b="1">
              <a:solidFill>
                <a:srgbClr val="FFFFFF"/>
              </a:solidFill>
              <a:latin typeface="Zawgyi-One" charset="0"/>
              <a:cs typeface="Zawgyi-One" charset="0"/>
            </a:endParaRPr>
          </a:p>
        </p:txBody>
      </p:sp>
      <p:sp>
        <p:nvSpPr>
          <p:cNvPr id="11268" name="Text Box 4"/>
          <p:cNvSpPr txBox="1">
            <a:spLocks noChangeArrowheads="1"/>
          </p:cNvSpPr>
          <p:nvPr/>
        </p:nvSpPr>
        <p:spPr bwMode="auto">
          <a:xfrm>
            <a:off x="2286000" y="2743200"/>
            <a:ext cx="3719513" cy="1816100"/>
          </a:xfrm>
          <a:prstGeom prst="rect">
            <a:avLst/>
          </a:prstGeom>
          <a:solidFill>
            <a:srgbClr val="F8FF3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my-MM" sz="2800" b="1" u="sng">
                <a:solidFill>
                  <a:srgbClr val="000000"/>
                </a:solidFill>
                <a:latin typeface="Zawgyi-One" charset="0"/>
                <a:cs typeface="Zawgyi-One" charset="0"/>
              </a:rPr>
              <a:t>ဖလွယ္ျခင္း </a:t>
            </a:r>
            <a:endParaRPr lang="en-US" sz="2800" b="1" u="sng">
              <a:solidFill>
                <a:srgbClr val="000000"/>
              </a:solidFill>
              <a:latin typeface="Zawgyi-One" charset="0"/>
              <a:cs typeface="Zawgyi-One" charset="0"/>
            </a:endParaRPr>
          </a:p>
          <a:p>
            <a:pPr>
              <a:buFont typeface="Arial" charset="0"/>
              <a:buChar char="•"/>
            </a:pPr>
            <a:r>
              <a:rPr lang="en-US" sz="2800" b="1">
                <a:solidFill>
                  <a:srgbClr val="000000"/>
                </a:solidFill>
                <a:latin typeface="Zawgyi-One" charset="0"/>
                <a:cs typeface="Zawgyi-One" charset="0"/>
              </a:rPr>
              <a:t> အျဖစ္အပ်က္ကိုေဝငွရန္</a:t>
            </a:r>
          </a:p>
          <a:p>
            <a:pPr>
              <a:buFontTx/>
              <a:buChar char="•"/>
            </a:pPr>
            <a:r>
              <a:rPr lang="en-US" sz="2800" b="1">
                <a:solidFill>
                  <a:srgbClr val="000000"/>
                </a:solidFill>
                <a:latin typeface="Zawgyi-One" charset="0"/>
                <a:cs typeface="Zawgyi-One" charset="0"/>
              </a:rPr>
              <a:t>သင႔္ယုံၾကည္ခ်က္</a:t>
            </a:r>
          </a:p>
          <a:p>
            <a:pPr>
              <a:buFontTx/>
              <a:buChar char="•"/>
            </a:pPr>
            <a:r>
              <a:rPr lang="en-US" sz="2800" b="1">
                <a:solidFill>
                  <a:schemeClr val="bg2"/>
                </a:solidFill>
                <a:latin typeface="Zawgyi-One" charset="0"/>
                <a:cs typeface="Zawgyi-One" charset="0"/>
              </a:rPr>
              <a:t>ထင္သာျမင္သာရွိပါေစ</a:t>
            </a:r>
            <a:r>
              <a:rPr lang="en-US" sz="2800" b="1">
                <a:solidFill>
                  <a:srgbClr val="000000"/>
                </a:solidFill>
                <a:latin typeface="Zawgyi-One" charset="0"/>
                <a:cs typeface="Zawgyi-One" charset="0"/>
              </a:rPr>
              <a:t>!</a:t>
            </a:r>
          </a:p>
        </p:txBody>
      </p:sp>
      <p:sp>
        <p:nvSpPr>
          <p:cNvPr id="11269" name="Text Box 5"/>
          <p:cNvSpPr txBox="1">
            <a:spLocks noChangeArrowheads="1"/>
          </p:cNvSpPr>
          <p:nvPr/>
        </p:nvSpPr>
        <p:spPr bwMode="auto">
          <a:xfrm>
            <a:off x="5715000" y="1214438"/>
            <a:ext cx="3429000" cy="2678112"/>
          </a:xfrm>
          <a:prstGeom prst="rect">
            <a:avLst/>
          </a:prstGeom>
          <a:gradFill rotWithShape="0">
            <a:gsLst>
              <a:gs pos="0">
                <a:srgbClr val="B21F18"/>
              </a:gs>
              <a:gs pos="100000">
                <a:srgbClr val="520E0B"/>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u="sng">
                <a:solidFill>
                  <a:srgbClr val="FFFFFF"/>
                </a:solidFill>
                <a:latin typeface="Zawgyi-One" charset="0"/>
                <a:cs typeface="Zawgyi-One" charset="0"/>
              </a:rPr>
              <a:t>ဖလွယ္ျခင္း - ၿပီေနာက္</a:t>
            </a:r>
            <a:endParaRPr lang="en-US" sz="2400" b="1">
              <a:solidFill>
                <a:srgbClr val="FFFFFF"/>
              </a:solidFill>
              <a:latin typeface="Zawgyi-One" charset="0"/>
              <a:cs typeface="Zawgyi-One" charset="0"/>
            </a:endParaRPr>
          </a:p>
          <a:p>
            <a:pPr>
              <a:buFontTx/>
              <a:buChar char="•"/>
            </a:pPr>
            <a:r>
              <a:rPr lang="en-US" sz="2400" b="1">
                <a:solidFill>
                  <a:srgbClr val="FFFFFF"/>
                </a:solidFill>
                <a:latin typeface="Zawgyi-One" charset="0"/>
                <a:cs typeface="Zawgyi-One" charset="0"/>
              </a:rPr>
              <a:t>သင္႔ရဲ ႔အေတြးအေခၚ</a:t>
            </a:r>
          </a:p>
          <a:p>
            <a:pPr>
              <a:buFontTx/>
              <a:buChar char="•"/>
            </a:pPr>
            <a:r>
              <a:rPr lang="en-US" sz="2400" b="1">
                <a:solidFill>
                  <a:srgbClr val="FFFFFF"/>
                </a:solidFill>
                <a:latin typeface="Zawgyi-One" charset="0"/>
                <a:cs typeface="Zawgyi-One" charset="0"/>
              </a:rPr>
              <a:t>တိက်တဲ႔ေျပာင္းလဲမႈမ်ား</a:t>
            </a:r>
          </a:p>
          <a:p>
            <a:pPr>
              <a:buFontTx/>
              <a:buChar char="•"/>
            </a:pPr>
            <a:r>
              <a:rPr lang="en-US" sz="2400" b="1">
                <a:solidFill>
                  <a:srgbClr val="FFFFFF"/>
                </a:solidFill>
                <a:latin typeface="Zawgyi-One" charset="0"/>
                <a:cs typeface="Zawgyi-One" charset="0"/>
              </a:rPr>
              <a:t>ထင္သာျမင္သာရွိပါေစ</a:t>
            </a:r>
            <a:r>
              <a:rPr lang="en-US" sz="2400" b="1">
                <a:solidFill>
                  <a:srgbClr val="000000"/>
                </a:solidFill>
                <a:latin typeface="Zawgyi-One" charset="0"/>
                <a:cs typeface="Zawgyi-One" charset="0"/>
              </a:rPr>
              <a:t> </a:t>
            </a:r>
            <a:r>
              <a:rPr lang="en-US" sz="2400" b="1">
                <a:latin typeface="Zawgyi-One" charset="0"/>
                <a:cs typeface="Zawgyi-One" charset="0"/>
              </a:rPr>
              <a:t>!</a:t>
            </a:r>
            <a:endParaRPr lang="en-US" sz="2400" b="1">
              <a:solidFill>
                <a:srgbClr val="FFFFFF"/>
              </a:solidFill>
              <a:latin typeface="Zawgyi-One" charset="0"/>
              <a:cs typeface="Zawgyi-One" charset="0"/>
            </a:endParaRPr>
          </a:p>
        </p:txBody>
      </p:sp>
      <p:sp>
        <p:nvSpPr>
          <p:cNvPr id="11270" name="Oval 6"/>
          <p:cNvSpPr>
            <a:spLocks noChangeArrowheads="1"/>
          </p:cNvSpPr>
          <p:nvPr/>
        </p:nvSpPr>
        <p:spPr bwMode="auto">
          <a:xfrm rot="-1340641">
            <a:off x="-533400" y="1905000"/>
            <a:ext cx="10210800" cy="4114800"/>
          </a:xfrm>
          <a:prstGeom prst="ellipse">
            <a:avLst/>
          </a:prstGeom>
          <a:noFill/>
          <a:ln w="57150">
            <a:solidFill>
              <a:schemeClr val="tx1"/>
            </a:solidFill>
            <a:round/>
            <a:headEnd/>
            <a:tailEnd/>
          </a:ln>
          <a:effectLst>
            <a:outerShdw blurRad="63500" dist="107763"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sz="2400">
              <a:solidFill>
                <a:srgbClr val="FFFFFF"/>
              </a:solidFill>
              <a:ea typeface="ＭＳ Ｐゴシック" charset="-128"/>
              <a:cs typeface="ＭＳ Ｐゴシック" charset="-128"/>
            </a:endParaRPr>
          </a:p>
        </p:txBody>
      </p:sp>
      <p:sp>
        <p:nvSpPr>
          <p:cNvPr id="11271" name="Text Box 7"/>
          <p:cNvSpPr txBox="1">
            <a:spLocks noChangeArrowheads="1"/>
          </p:cNvSpPr>
          <p:nvPr/>
        </p:nvSpPr>
        <p:spPr bwMode="auto">
          <a:xfrm>
            <a:off x="5072063" y="4508500"/>
            <a:ext cx="4071937" cy="22479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800" b="1" dirty="0" err="1" smtClean="0">
                <a:solidFill>
                  <a:srgbClr val="FFFFFF"/>
                </a:solidFill>
                <a:latin typeface="Zawgyi-One" charset="0"/>
                <a:cs typeface="Zawgyi-One" charset="0"/>
              </a:rPr>
              <a:t>စဥ္းစားရန္အေၾကာင္းအ</a:t>
            </a:r>
            <a:endParaRPr lang="en-US" sz="2800" b="1" dirty="0" smtClean="0">
              <a:solidFill>
                <a:srgbClr val="FFFFFF"/>
              </a:solidFill>
              <a:latin typeface="Zawgyi-One" charset="0"/>
              <a:cs typeface="Zawgyi-One" charset="0"/>
            </a:endParaRPr>
          </a:p>
          <a:p>
            <a:pPr>
              <a:defRPr/>
            </a:pPr>
            <a:r>
              <a:rPr lang="en-US" sz="2800" b="1" dirty="0" err="1" smtClean="0">
                <a:solidFill>
                  <a:srgbClr val="FFFFFF"/>
                </a:solidFill>
                <a:latin typeface="Zawgyi-One" charset="0"/>
                <a:cs typeface="Zawgyi-One" charset="0"/>
              </a:rPr>
              <a:t>ရာတူညီခ်က္ကိုတစ</a:t>
            </a:r>
            <a:r>
              <a:rPr lang="en-US" sz="2800" b="1" dirty="0" smtClean="0">
                <a:solidFill>
                  <a:srgbClr val="FFFFFF"/>
                </a:solidFill>
                <a:latin typeface="Zawgyi-One" charset="0"/>
                <a:cs typeface="Zawgyi-One" charset="0"/>
              </a:rPr>
              <a:t>္</a:t>
            </a:r>
          </a:p>
          <a:p>
            <a:pPr>
              <a:defRPr/>
            </a:pPr>
            <a:r>
              <a:rPr lang="en-US" sz="2800" b="1" dirty="0" err="1" smtClean="0">
                <a:solidFill>
                  <a:srgbClr val="FFFFFF"/>
                </a:solidFill>
                <a:latin typeface="Zawgyi-One" charset="0"/>
                <a:cs typeface="Zawgyi-One" charset="0"/>
              </a:rPr>
              <a:t>ေလ်ာက္လံုးသိမ္းထားပ</a:t>
            </a:r>
            <a:r>
              <a:rPr lang="en-US" sz="2800" b="1" dirty="0" smtClean="0">
                <a:solidFill>
                  <a:srgbClr val="FFFFFF"/>
                </a:solidFill>
                <a:latin typeface="Zawgyi-One" charset="0"/>
                <a:cs typeface="Zawgyi-One" charset="0"/>
              </a:rPr>
              <a:t>ါ!</a:t>
            </a:r>
          </a:p>
        </p:txBody>
      </p:sp>
      <p:sp>
        <p:nvSpPr>
          <p:cNvPr id="11273" name="AutoShape 9"/>
          <p:cNvSpPr>
            <a:spLocks noChangeArrowheads="1"/>
          </p:cNvSpPr>
          <p:nvPr/>
        </p:nvSpPr>
        <p:spPr bwMode="auto">
          <a:xfrm rot="-2685464">
            <a:off x="1219200" y="3810000"/>
            <a:ext cx="990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1274" name="AutoShape 10"/>
          <p:cNvSpPr>
            <a:spLocks noChangeArrowheads="1"/>
          </p:cNvSpPr>
          <p:nvPr/>
        </p:nvSpPr>
        <p:spPr bwMode="auto">
          <a:xfrm rot="-2685464">
            <a:off x="4876800" y="1828800"/>
            <a:ext cx="990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92170" name="Text Box 11"/>
          <p:cNvSpPr txBox="1">
            <a:spLocks noChangeArrowheads="1"/>
          </p:cNvSpPr>
          <p:nvPr/>
        </p:nvSpPr>
        <p:spPr bwMode="auto">
          <a:xfrm>
            <a:off x="8442325" y="115888"/>
            <a:ext cx="523875"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smtClean="0">
                <a:solidFill>
                  <a:srgbClr val="FFFFFF"/>
                </a:solidFill>
              </a:rPr>
              <a:t>16</a:t>
            </a:r>
            <a:endParaRPr lang="en-US" sz="2400" smtClean="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 calcmode="lin" valueType="num">
                                      <p:cBhvr>
                                        <p:cTn id="7" dur="500" fill="hold"/>
                                        <p:tgtEl>
                                          <p:spTgt spid="11267">
                                            <p:bg/>
                                          </p:spTgt>
                                        </p:tgtEl>
                                        <p:attrNameLst>
                                          <p:attrName>ppt_w</p:attrName>
                                        </p:attrNameLst>
                                      </p:cBhvr>
                                      <p:tavLst>
                                        <p:tav tm="0">
                                          <p:val>
                                            <p:fltVal val="0"/>
                                          </p:val>
                                        </p:tav>
                                        <p:tav tm="100000">
                                          <p:val>
                                            <p:strVal val="#ppt_w"/>
                                          </p:val>
                                        </p:tav>
                                      </p:tavLst>
                                    </p:anim>
                                    <p:anim calcmode="lin" valueType="num">
                                      <p:cBhvr>
                                        <p:cTn id="8" dur="500" fill="hold"/>
                                        <p:tgtEl>
                                          <p:spTgt spid="11267">
                                            <p:bg/>
                                          </p:spTgt>
                                        </p:tgtEl>
                                        <p:attrNameLst>
                                          <p:attrName>ppt_h</p:attrName>
                                        </p:attrNameLst>
                                      </p:cBhvr>
                                      <p:tavLst>
                                        <p:tav tm="0">
                                          <p:val>
                                            <p:fltVal val="0"/>
                                          </p:val>
                                        </p:tav>
                                        <p:tav tm="100000">
                                          <p:val>
                                            <p:strVal val="#ppt_h"/>
                                          </p:val>
                                        </p:tav>
                                      </p:tavLst>
                                    </p:anim>
                                    <p:animEffect transition="in" filter="fade">
                                      <p:cBhvr>
                                        <p:cTn id="9" dur="500"/>
                                        <p:tgtEl>
                                          <p:spTgt spid="11267">
                                            <p:bg/>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 calcmode="lin" valueType="num">
                                      <p:cBhvr>
                                        <p:cTn id="12"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126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1267">
                                            <p:txEl>
                                              <p:pRg st="0" end="0"/>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1267">
                                            <p:txEl>
                                              <p:pRg st="1" end="1"/>
                                            </p:txEl>
                                          </p:spTgt>
                                        </p:tgtEl>
                                        <p:attrNameLst>
                                          <p:attrName>style.visibility</p:attrName>
                                        </p:attrNameLst>
                                      </p:cBhvr>
                                      <p:to>
                                        <p:strVal val="visible"/>
                                      </p:to>
                                    </p:set>
                                    <p:anim calcmode="lin" valueType="num">
                                      <p:cBhvr>
                                        <p:cTn id="17"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1267">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11267">
                                            <p:txEl>
                                              <p:pRg st="1" end="1"/>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1267">
                                            <p:txEl>
                                              <p:pRg st="2" end="2"/>
                                            </p:txEl>
                                          </p:spTgt>
                                        </p:tgtEl>
                                        <p:attrNameLst>
                                          <p:attrName>style.visibility</p:attrName>
                                        </p:attrNameLst>
                                      </p:cBhvr>
                                      <p:to>
                                        <p:strVal val="visible"/>
                                      </p:to>
                                    </p:set>
                                    <p:anim calcmode="lin" valueType="num">
                                      <p:cBhvr>
                                        <p:cTn id="22"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11267">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11267">
                                            <p:txEl>
                                              <p:pRg st="2" end="2"/>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1267">
                                            <p:txEl>
                                              <p:pRg st="3" end="3"/>
                                            </p:txEl>
                                          </p:spTgt>
                                        </p:tgtEl>
                                        <p:attrNameLst>
                                          <p:attrName>style.visibility</p:attrName>
                                        </p:attrNameLst>
                                      </p:cBhvr>
                                      <p:to>
                                        <p:strVal val="visible"/>
                                      </p:to>
                                    </p:set>
                                    <p:anim calcmode="lin" valueType="num">
                                      <p:cBhvr>
                                        <p:cTn id="27"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1267">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11267">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273"/>
                                        </p:tgtEl>
                                        <p:attrNameLst>
                                          <p:attrName>style.visibility</p:attrName>
                                        </p:attrNameLst>
                                      </p:cBhvr>
                                      <p:to>
                                        <p:strVal val="visible"/>
                                      </p:to>
                                    </p:set>
                                    <p:animEffect transition="in" filter="wipe(down)">
                                      <p:cBhvr>
                                        <p:cTn id="34" dur="500"/>
                                        <p:tgtEl>
                                          <p:spTgt spid="11273"/>
                                        </p:tgtEl>
                                      </p:cBhvr>
                                    </p:animEffect>
                                  </p:childTnLst>
                                </p:cTn>
                              </p:par>
                            </p:childTnLst>
                          </p:cTn>
                        </p:par>
                        <p:par>
                          <p:cTn id="35" fill="hold" nodeType="afterGroup">
                            <p:stCondLst>
                              <p:cond delay="500"/>
                            </p:stCondLst>
                            <p:childTnLst>
                              <p:par>
                                <p:cTn id="36" presetID="53" presetClass="entr" presetSubtype="0" fill="hold" grpId="0" nodeType="afterEffect">
                                  <p:stCondLst>
                                    <p:cond delay="0"/>
                                  </p:stCondLst>
                                  <p:childTnLst>
                                    <p:set>
                                      <p:cBhvr>
                                        <p:cTn id="37" dur="1" fill="hold">
                                          <p:stCondLst>
                                            <p:cond delay="0"/>
                                          </p:stCondLst>
                                        </p:cTn>
                                        <p:tgtEl>
                                          <p:spTgt spid="11268">
                                            <p:bg/>
                                          </p:spTgt>
                                        </p:tgtEl>
                                        <p:attrNameLst>
                                          <p:attrName>style.visibility</p:attrName>
                                        </p:attrNameLst>
                                      </p:cBhvr>
                                      <p:to>
                                        <p:strVal val="visible"/>
                                      </p:to>
                                    </p:set>
                                    <p:anim calcmode="lin" valueType="num">
                                      <p:cBhvr>
                                        <p:cTn id="38" dur="500" fill="hold"/>
                                        <p:tgtEl>
                                          <p:spTgt spid="11268">
                                            <p:bg/>
                                          </p:spTgt>
                                        </p:tgtEl>
                                        <p:attrNameLst>
                                          <p:attrName>ppt_w</p:attrName>
                                        </p:attrNameLst>
                                      </p:cBhvr>
                                      <p:tavLst>
                                        <p:tav tm="0">
                                          <p:val>
                                            <p:fltVal val="0"/>
                                          </p:val>
                                        </p:tav>
                                        <p:tav tm="100000">
                                          <p:val>
                                            <p:strVal val="#ppt_w"/>
                                          </p:val>
                                        </p:tav>
                                      </p:tavLst>
                                    </p:anim>
                                    <p:anim calcmode="lin" valueType="num">
                                      <p:cBhvr>
                                        <p:cTn id="39" dur="500" fill="hold"/>
                                        <p:tgtEl>
                                          <p:spTgt spid="11268">
                                            <p:bg/>
                                          </p:spTgt>
                                        </p:tgtEl>
                                        <p:attrNameLst>
                                          <p:attrName>ppt_h</p:attrName>
                                        </p:attrNameLst>
                                      </p:cBhvr>
                                      <p:tavLst>
                                        <p:tav tm="0">
                                          <p:val>
                                            <p:fltVal val="0"/>
                                          </p:val>
                                        </p:tav>
                                        <p:tav tm="100000">
                                          <p:val>
                                            <p:strVal val="#ppt_h"/>
                                          </p:val>
                                        </p:tav>
                                      </p:tavLst>
                                    </p:anim>
                                    <p:animEffect transition="in" filter="fade">
                                      <p:cBhvr>
                                        <p:cTn id="40" dur="500"/>
                                        <p:tgtEl>
                                          <p:spTgt spid="11268">
                                            <p:bg/>
                                          </p:spTgt>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11268">
                                            <p:txEl>
                                              <p:pRg st="0" end="0"/>
                                            </p:txEl>
                                          </p:spTgt>
                                        </p:tgtEl>
                                        <p:attrNameLst>
                                          <p:attrName>style.visibility</p:attrName>
                                        </p:attrNameLst>
                                      </p:cBhvr>
                                      <p:to>
                                        <p:strVal val="visible"/>
                                      </p:to>
                                    </p:set>
                                    <p:anim calcmode="lin" valueType="num">
                                      <p:cBhvr>
                                        <p:cTn id="43" dur="500" fill="hold"/>
                                        <p:tgtEl>
                                          <p:spTgt spid="11268">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11268">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11268">
                                            <p:txEl>
                                              <p:pRg st="0" end="0"/>
                                            </p:txEl>
                                          </p:spTgt>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11268">
                                            <p:txEl>
                                              <p:pRg st="1" end="1"/>
                                            </p:txEl>
                                          </p:spTgt>
                                        </p:tgtEl>
                                        <p:attrNameLst>
                                          <p:attrName>style.visibility</p:attrName>
                                        </p:attrNameLst>
                                      </p:cBhvr>
                                      <p:to>
                                        <p:strVal val="visible"/>
                                      </p:to>
                                    </p:set>
                                    <p:anim calcmode="lin" valueType="num">
                                      <p:cBhvr>
                                        <p:cTn id="48" dur="500" fill="hold"/>
                                        <p:tgtEl>
                                          <p:spTgt spid="11268">
                                            <p:txEl>
                                              <p:pRg st="1" end="1"/>
                                            </p:txEl>
                                          </p:spTgt>
                                        </p:tgtEl>
                                        <p:attrNameLst>
                                          <p:attrName>ppt_w</p:attrName>
                                        </p:attrNameLst>
                                      </p:cBhvr>
                                      <p:tavLst>
                                        <p:tav tm="0">
                                          <p:val>
                                            <p:fltVal val="0"/>
                                          </p:val>
                                        </p:tav>
                                        <p:tav tm="100000">
                                          <p:val>
                                            <p:strVal val="#ppt_w"/>
                                          </p:val>
                                        </p:tav>
                                      </p:tavLst>
                                    </p:anim>
                                    <p:anim calcmode="lin" valueType="num">
                                      <p:cBhvr>
                                        <p:cTn id="49" dur="500" fill="hold"/>
                                        <p:tgtEl>
                                          <p:spTgt spid="11268">
                                            <p:txEl>
                                              <p:pRg st="1" end="1"/>
                                            </p:txEl>
                                          </p:spTgt>
                                        </p:tgtEl>
                                        <p:attrNameLst>
                                          <p:attrName>ppt_h</p:attrName>
                                        </p:attrNameLst>
                                      </p:cBhvr>
                                      <p:tavLst>
                                        <p:tav tm="0">
                                          <p:val>
                                            <p:fltVal val="0"/>
                                          </p:val>
                                        </p:tav>
                                        <p:tav tm="100000">
                                          <p:val>
                                            <p:strVal val="#ppt_h"/>
                                          </p:val>
                                        </p:tav>
                                      </p:tavLst>
                                    </p:anim>
                                    <p:animEffect transition="in" filter="fade">
                                      <p:cBhvr>
                                        <p:cTn id="50" dur="500"/>
                                        <p:tgtEl>
                                          <p:spTgt spid="11268">
                                            <p:txEl>
                                              <p:pRg st="1" end="1"/>
                                            </p:txEl>
                                          </p:spTgt>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11268">
                                            <p:txEl>
                                              <p:pRg st="2" end="2"/>
                                            </p:txEl>
                                          </p:spTgt>
                                        </p:tgtEl>
                                        <p:attrNameLst>
                                          <p:attrName>style.visibility</p:attrName>
                                        </p:attrNameLst>
                                      </p:cBhvr>
                                      <p:to>
                                        <p:strVal val="visible"/>
                                      </p:to>
                                    </p:set>
                                    <p:anim calcmode="lin" valueType="num">
                                      <p:cBhvr>
                                        <p:cTn id="53" dur="500" fill="hold"/>
                                        <p:tgtEl>
                                          <p:spTgt spid="11268">
                                            <p:txEl>
                                              <p:pRg st="2" end="2"/>
                                            </p:txEl>
                                          </p:spTgt>
                                        </p:tgtEl>
                                        <p:attrNameLst>
                                          <p:attrName>ppt_w</p:attrName>
                                        </p:attrNameLst>
                                      </p:cBhvr>
                                      <p:tavLst>
                                        <p:tav tm="0">
                                          <p:val>
                                            <p:fltVal val="0"/>
                                          </p:val>
                                        </p:tav>
                                        <p:tav tm="100000">
                                          <p:val>
                                            <p:strVal val="#ppt_w"/>
                                          </p:val>
                                        </p:tav>
                                      </p:tavLst>
                                    </p:anim>
                                    <p:anim calcmode="lin" valueType="num">
                                      <p:cBhvr>
                                        <p:cTn id="54" dur="500" fill="hold"/>
                                        <p:tgtEl>
                                          <p:spTgt spid="11268">
                                            <p:txEl>
                                              <p:pRg st="2" end="2"/>
                                            </p:txEl>
                                          </p:spTgt>
                                        </p:tgtEl>
                                        <p:attrNameLst>
                                          <p:attrName>ppt_h</p:attrName>
                                        </p:attrNameLst>
                                      </p:cBhvr>
                                      <p:tavLst>
                                        <p:tav tm="0">
                                          <p:val>
                                            <p:fltVal val="0"/>
                                          </p:val>
                                        </p:tav>
                                        <p:tav tm="100000">
                                          <p:val>
                                            <p:strVal val="#ppt_h"/>
                                          </p:val>
                                        </p:tav>
                                      </p:tavLst>
                                    </p:anim>
                                    <p:animEffect transition="in" filter="fade">
                                      <p:cBhvr>
                                        <p:cTn id="55" dur="500"/>
                                        <p:tgtEl>
                                          <p:spTgt spid="11268">
                                            <p:txEl>
                                              <p:pRg st="2" end="2"/>
                                            </p:txEl>
                                          </p:spTgt>
                                        </p:tgtEl>
                                      </p:cBhvr>
                                    </p:animEffect>
                                  </p:childTnLst>
                                </p:cTn>
                              </p:par>
                              <p:par>
                                <p:cTn id="56" presetID="53" presetClass="entr" presetSubtype="0" fill="hold" grpId="0" nodeType="withEffect">
                                  <p:stCondLst>
                                    <p:cond delay="0"/>
                                  </p:stCondLst>
                                  <p:childTnLst>
                                    <p:set>
                                      <p:cBhvr>
                                        <p:cTn id="57" dur="1" fill="hold">
                                          <p:stCondLst>
                                            <p:cond delay="0"/>
                                          </p:stCondLst>
                                        </p:cTn>
                                        <p:tgtEl>
                                          <p:spTgt spid="11268">
                                            <p:txEl>
                                              <p:pRg st="3" end="3"/>
                                            </p:txEl>
                                          </p:spTgt>
                                        </p:tgtEl>
                                        <p:attrNameLst>
                                          <p:attrName>style.visibility</p:attrName>
                                        </p:attrNameLst>
                                      </p:cBhvr>
                                      <p:to>
                                        <p:strVal val="visible"/>
                                      </p:to>
                                    </p:set>
                                    <p:anim calcmode="lin" valueType="num">
                                      <p:cBhvr>
                                        <p:cTn id="58" dur="500" fill="hold"/>
                                        <p:tgtEl>
                                          <p:spTgt spid="11268">
                                            <p:txEl>
                                              <p:pRg st="3" end="3"/>
                                            </p:txEl>
                                          </p:spTgt>
                                        </p:tgtEl>
                                        <p:attrNameLst>
                                          <p:attrName>ppt_w</p:attrName>
                                        </p:attrNameLst>
                                      </p:cBhvr>
                                      <p:tavLst>
                                        <p:tav tm="0">
                                          <p:val>
                                            <p:fltVal val="0"/>
                                          </p:val>
                                        </p:tav>
                                        <p:tav tm="100000">
                                          <p:val>
                                            <p:strVal val="#ppt_w"/>
                                          </p:val>
                                        </p:tav>
                                      </p:tavLst>
                                    </p:anim>
                                    <p:anim calcmode="lin" valueType="num">
                                      <p:cBhvr>
                                        <p:cTn id="59" dur="500" fill="hold"/>
                                        <p:tgtEl>
                                          <p:spTgt spid="11268">
                                            <p:txEl>
                                              <p:pRg st="3" end="3"/>
                                            </p:txEl>
                                          </p:spTgt>
                                        </p:tgtEl>
                                        <p:attrNameLst>
                                          <p:attrName>ppt_h</p:attrName>
                                        </p:attrNameLst>
                                      </p:cBhvr>
                                      <p:tavLst>
                                        <p:tav tm="0">
                                          <p:val>
                                            <p:fltVal val="0"/>
                                          </p:val>
                                        </p:tav>
                                        <p:tav tm="100000">
                                          <p:val>
                                            <p:strVal val="#ppt_h"/>
                                          </p:val>
                                        </p:tav>
                                      </p:tavLst>
                                    </p:anim>
                                    <p:animEffect transition="in" filter="fade">
                                      <p:cBhvr>
                                        <p:cTn id="60" dur="500"/>
                                        <p:tgtEl>
                                          <p:spTgt spid="11268">
                                            <p:txEl>
                                              <p:pRg st="3" end="3"/>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1274"/>
                                        </p:tgtEl>
                                        <p:attrNameLst>
                                          <p:attrName>style.visibility</p:attrName>
                                        </p:attrNameLst>
                                      </p:cBhvr>
                                      <p:to>
                                        <p:strVal val="visible"/>
                                      </p:to>
                                    </p:set>
                                    <p:animEffect transition="in" filter="wipe(down)">
                                      <p:cBhvr>
                                        <p:cTn id="65" dur="500"/>
                                        <p:tgtEl>
                                          <p:spTgt spid="11274"/>
                                        </p:tgtEl>
                                      </p:cBhvr>
                                    </p:animEffect>
                                  </p:childTnLst>
                                </p:cTn>
                              </p:par>
                            </p:childTnLst>
                          </p:cTn>
                        </p:par>
                        <p:par>
                          <p:cTn id="66" fill="hold" nodeType="afterGroup">
                            <p:stCondLst>
                              <p:cond delay="500"/>
                            </p:stCondLst>
                            <p:childTnLst>
                              <p:par>
                                <p:cTn id="67" presetID="53" presetClass="entr" presetSubtype="0" fill="hold" grpId="0" nodeType="afterEffect">
                                  <p:stCondLst>
                                    <p:cond delay="0"/>
                                  </p:stCondLst>
                                  <p:childTnLst>
                                    <p:set>
                                      <p:cBhvr>
                                        <p:cTn id="68" dur="1" fill="hold">
                                          <p:stCondLst>
                                            <p:cond delay="0"/>
                                          </p:stCondLst>
                                        </p:cTn>
                                        <p:tgtEl>
                                          <p:spTgt spid="11269">
                                            <p:bg/>
                                          </p:spTgt>
                                        </p:tgtEl>
                                        <p:attrNameLst>
                                          <p:attrName>style.visibility</p:attrName>
                                        </p:attrNameLst>
                                      </p:cBhvr>
                                      <p:to>
                                        <p:strVal val="visible"/>
                                      </p:to>
                                    </p:set>
                                    <p:anim calcmode="lin" valueType="num">
                                      <p:cBhvr>
                                        <p:cTn id="69" dur="500" fill="hold"/>
                                        <p:tgtEl>
                                          <p:spTgt spid="11269">
                                            <p:bg/>
                                          </p:spTgt>
                                        </p:tgtEl>
                                        <p:attrNameLst>
                                          <p:attrName>ppt_w</p:attrName>
                                        </p:attrNameLst>
                                      </p:cBhvr>
                                      <p:tavLst>
                                        <p:tav tm="0">
                                          <p:val>
                                            <p:fltVal val="0"/>
                                          </p:val>
                                        </p:tav>
                                        <p:tav tm="100000">
                                          <p:val>
                                            <p:strVal val="#ppt_w"/>
                                          </p:val>
                                        </p:tav>
                                      </p:tavLst>
                                    </p:anim>
                                    <p:anim calcmode="lin" valueType="num">
                                      <p:cBhvr>
                                        <p:cTn id="70" dur="500" fill="hold"/>
                                        <p:tgtEl>
                                          <p:spTgt spid="11269">
                                            <p:bg/>
                                          </p:spTgt>
                                        </p:tgtEl>
                                        <p:attrNameLst>
                                          <p:attrName>ppt_h</p:attrName>
                                        </p:attrNameLst>
                                      </p:cBhvr>
                                      <p:tavLst>
                                        <p:tav tm="0">
                                          <p:val>
                                            <p:fltVal val="0"/>
                                          </p:val>
                                        </p:tav>
                                        <p:tav tm="100000">
                                          <p:val>
                                            <p:strVal val="#ppt_h"/>
                                          </p:val>
                                        </p:tav>
                                      </p:tavLst>
                                    </p:anim>
                                    <p:animEffect transition="in" filter="fade">
                                      <p:cBhvr>
                                        <p:cTn id="71" dur="500"/>
                                        <p:tgtEl>
                                          <p:spTgt spid="11269">
                                            <p:bg/>
                                          </p:spTgt>
                                        </p:tgtEl>
                                      </p:cBhvr>
                                    </p:animEffect>
                                  </p:childTnLst>
                                </p:cTn>
                              </p:par>
                              <p:par>
                                <p:cTn id="72" presetID="53" presetClass="entr" presetSubtype="0" fill="hold" grpId="0" nodeType="withEffect">
                                  <p:stCondLst>
                                    <p:cond delay="0"/>
                                  </p:stCondLst>
                                  <p:childTnLst>
                                    <p:set>
                                      <p:cBhvr>
                                        <p:cTn id="73" dur="1" fill="hold">
                                          <p:stCondLst>
                                            <p:cond delay="0"/>
                                          </p:stCondLst>
                                        </p:cTn>
                                        <p:tgtEl>
                                          <p:spTgt spid="11269">
                                            <p:txEl>
                                              <p:pRg st="0" end="0"/>
                                            </p:txEl>
                                          </p:spTgt>
                                        </p:tgtEl>
                                        <p:attrNameLst>
                                          <p:attrName>style.visibility</p:attrName>
                                        </p:attrNameLst>
                                      </p:cBhvr>
                                      <p:to>
                                        <p:strVal val="visible"/>
                                      </p:to>
                                    </p:set>
                                    <p:anim calcmode="lin" valueType="num">
                                      <p:cBhvr>
                                        <p:cTn id="74" dur="500" fill="hold"/>
                                        <p:tgtEl>
                                          <p:spTgt spid="11269">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11269">
                                            <p:txEl>
                                              <p:pRg st="0" end="0"/>
                                            </p:txEl>
                                          </p:spTgt>
                                        </p:tgtEl>
                                        <p:attrNameLst>
                                          <p:attrName>ppt_h</p:attrName>
                                        </p:attrNameLst>
                                      </p:cBhvr>
                                      <p:tavLst>
                                        <p:tav tm="0">
                                          <p:val>
                                            <p:fltVal val="0"/>
                                          </p:val>
                                        </p:tav>
                                        <p:tav tm="100000">
                                          <p:val>
                                            <p:strVal val="#ppt_h"/>
                                          </p:val>
                                        </p:tav>
                                      </p:tavLst>
                                    </p:anim>
                                    <p:animEffect transition="in" filter="fade">
                                      <p:cBhvr>
                                        <p:cTn id="76" dur="500"/>
                                        <p:tgtEl>
                                          <p:spTgt spid="11269">
                                            <p:txEl>
                                              <p:pRg st="0" end="0"/>
                                            </p:txEl>
                                          </p:spTgt>
                                        </p:tgtEl>
                                      </p:cBhvr>
                                    </p:animEffect>
                                  </p:childTnLst>
                                </p:cTn>
                              </p:par>
                              <p:par>
                                <p:cTn id="77" presetID="53" presetClass="entr" presetSubtype="0" fill="hold" grpId="0" nodeType="withEffect">
                                  <p:stCondLst>
                                    <p:cond delay="0"/>
                                  </p:stCondLst>
                                  <p:childTnLst>
                                    <p:set>
                                      <p:cBhvr>
                                        <p:cTn id="78" dur="1" fill="hold">
                                          <p:stCondLst>
                                            <p:cond delay="0"/>
                                          </p:stCondLst>
                                        </p:cTn>
                                        <p:tgtEl>
                                          <p:spTgt spid="11269">
                                            <p:txEl>
                                              <p:pRg st="1" end="1"/>
                                            </p:txEl>
                                          </p:spTgt>
                                        </p:tgtEl>
                                        <p:attrNameLst>
                                          <p:attrName>style.visibility</p:attrName>
                                        </p:attrNameLst>
                                      </p:cBhvr>
                                      <p:to>
                                        <p:strVal val="visible"/>
                                      </p:to>
                                    </p:set>
                                    <p:anim calcmode="lin" valueType="num">
                                      <p:cBhvr>
                                        <p:cTn id="79" dur="500" fill="hold"/>
                                        <p:tgtEl>
                                          <p:spTgt spid="11269">
                                            <p:txEl>
                                              <p:pRg st="1" end="1"/>
                                            </p:txEl>
                                          </p:spTgt>
                                        </p:tgtEl>
                                        <p:attrNameLst>
                                          <p:attrName>ppt_w</p:attrName>
                                        </p:attrNameLst>
                                      </p:cBhvr>
                                      <p:tavLst>
                                        <p:tav tm="0">
                                          <p:val>
                                            <p:fltVal val="0"/>
                                          </p:val>
                                        </p:tav>
                                        <p:tav tm="100000">
                                          <p:val>
                                            <p:strVal val="#ppt_w"/>
                                          </p:val>
                                        </p:tav>
                                      </p:tavLst>
                                    </p:anim>
                                    <p:anim calcmode="lin" valueType="num">
                                      <p:cBhvr>
                                        <p:cTn id="80" dur="500" fill="hold"/>
                                        <p:tgtEl>
                                          <p:spTgt spid="11269">
                                            <p:txEl>
                                              <p:pRg st="1" end="1"/>
                                            </p:txEl>
                                          </p:spTgt>
                                        </p:tgtEl>
                                        <p:attrNameLst>
                                          <p:attrName>ppt_h</p:attrName>
                                        </p:attrNameLst>
                                      </p:cBhvr>
                                      <p:tavLst>
                                        <p:tav tm="0">
                                          <p:val>
                                            <p:fltVal val="0"/>
                                          </p:val>
                                        </p:tav>
                                        <p:tav tm="100000">
                                          <p:val>
                                            <p:strVal val="#ppt_h"/>
                                          </p:val>
                                        </p:tav>
                                      </p:tavLst>
                                    </p:anim>
                                    <p:animEffect transition="in" filter="fade">
                                      <p:cBhvr>
                                        <p:cTn id="81" dur="500"/>
                                        <p:tgtEl>
                                          <p:spTgt spid="11269">
                                            <p:txEl>
                                              <p:pRg st="1" end="1"/>
                                            </p:txEl>
                                          </p:spTgt>
                                        </p:tgtEl>
                                      </p:cBhvr>
                                    </p:animEffect>
                                  </p:childTnLst>
                                </p:cTn>
                              </p:par>
                              <p:par>
                                <p:cTn id="82" presetID="53" presetClass="entr" presetSubtype="0" fill="hold" grpId="0" nodeType="withEffect">
                                  <p:stCondLst>
                                    <p:cond delay="0"/>
                                  </p:stCondLst>
                                  <p:childTnLst>
                                    <p:set>
                                      <p:cBhvr>
                                        <p:cTn id="83" dur="1" fill="hold">
                                          <p:stCondLst>
                                            <p:cond delay="0"/>
                                          </p:stCondLst>
                                        </p:cTn>
                                        <p:tgtEl>
                                          <p:spTgt spid="11269">
                                            <p:txEl>
                                              <p:pRg st="2" end="2"/>
                                            </p:txEl>
                                          </p:spTgt>
                                        </p:tgtEl>
                                        <p:attrNameLst>
                                          <p:attrName>style.visibility</p:attrName>
                                        </p:attrNameLst>
                                      </p:cBhvr>
                                      <p:to>
                                        <p:strVal val="visible"/>
                                      </p:to>
                                    </p:set>
                                    <p:anim calcmode="lin" valueType="num">
                                      <p:cBhvr>
                                        <p:cTn id="84" dur="500" fill="hold"/>
                                        <p:tgtEl>
                                          <p:spTgt spid="11269">
                                            <p:txEl>
                                              <p:pRg st="2" end="2"/>
                                            </p:txEl>
                                          </p:spTgt>
                                        </p:tgtEl>
                                        <p:attrNameLst>
                                          <p:attrName>ppt_w</p:attrName>
                                        </p:attrNameLst>
                                      </p:cBhvr>
                                      <p:tavLst>
                                        <p:tav tm="0">
                                          <p:val>
                                            <p:fltVal val="0"/>
                                          </p:val>
                                        </p:tav>
                                        <p:tav tm="100000">
                                          <p:val>
                                            <p:strVal val="#ppt_w"/>
                                          </p:val>
                                        </p:tav>
                                      </p:tavLst>
                                    </p:anim>
                                    <p:anim calcmode="lin" valueType="num">
                                      <p:cBhvr>
                                        <p:cTn id="85" dur="500" fill="hold"/>
                                        <p:tgtEl>
                                          <p:spTgt spid="11269">
                                            <p:txEl>
                                              <p:pRg st="2" end="2"/>
                                            </p:txEl>
                                          </p:spTgt>
                                        </p:tgtEl>
                                        <p:attrNameLst>
                                          <p:attrName>ppt_h</p:attrName>
                                        </p:attrNameLst>
                                      </p:cBhvr>
                                      <p:tavLst>
                                        <p:tav tm="0">
                                          <p:val>
                                            <p:fltVal val="0"/>
                                          </p:val>
                                        </p:tav>
                                        <p:tav tm="100000">
                                          <p:val>
                                            <p:strVal val="#ppt_h"/>
                                          </p:val>
                                        </p:tav>
                                      </p:tavLst>
                                    </p:anim>
                                    <p:animEffect transition="in" filter="fade">
                                      <p:cBhvr>
                                        <p:cTn id="86" dur="500"/>
                                        <p:tgtEl>
                                          <p:spTgt spid="11269">
                                            <p:txEl>
                                              <p:pRg st="2" end="2"/>
                                            </p:txEl>
                                          </p:spTgt>
                                        </p:tgtEl>
                                      </p:cBhvr>
                                    </p:animEffect>
                                  </p:childTnLst>
                                </p:cTn>
                              </p:par>
                              <p:par>
                                <p:cTn id="87" presetID="53" presetClass="entr" presetSubtype="0" fill="hold" grpId="0" nodeType="withEffect">
                                  <p:stCondLst>
                                    <p:cond delay="0"/>
                                  </p:stCondLst>
                                  <p:childTnLst>
                                    <p:set>
                                      <p:cBhvr>
                                        <p:cTn id="88" dur="1" fill="hold">
                                          <p:stCondLst>
                                            <p:cond delay="0"/>
                                          </p:stCondLst>
                                        </p:cTn>
                                        <p:tgtEl>
                                          <p:spTgt spid="11269">
                                            <p:txEl>
                                              <p:pRg st="3" end="3"/>
                                            </p:txEl>
                                          </p:spTgt>
                                        </p:tgtEl>
                                        <p:attrNameLst>
                                          <p:attrName>style.visibility</p:attrName>
                                        </p:attrNameLst>
                                      </p:cBhvr>
                                      <p:to>
                                        <p:strVal val="visible"/>
                                      </p:to>
                                    </p:set>
                                    <p:anim calcmode="lin" valueType="num">
                                      <p:cBhvr>
                                        <p:cTn id="89" dur="500" fill="hold"/>
                                        <p:tgtEl>
                                          <p:spTgt spid="11269">
                                            <p:txEl>
                                              <p:pRg st="3" end="3"/>
                                            </p:txEl>
                                          </p:spTgt>
                                        </p:tgtEl>
                                        <p:attrNameLst>
                                          <p:attrName>ppt_w</p:attrName>
                                        </p:attrNameLst>
                                      </p:cBhvr>
                                      <p:tavLst>
                                        <p:tav tm="0">
                                          <p:val>
                                            <p:fltVal val="0"/>
                                          </p:val>
                                        </p:tav>
                                        <p:tav tm="100000">
                                          <p:val>
                                            <p:strVal val="#ppt_w"/>
                                          </p:val>
                                        </p:tav>
                                      </p:tavLst>
                                    </p:anim>
                                    <p:anim calcmode="lin" valueType="num">
                                      <p:cBhvr>
                                        <p:cTn id="90" dur="500" fill="hold"/>
                                        <p:tgtEl>
                                          <p:spTgt spid="11269">
                                            <p:txEl>
                                              <p:pRg st="3" end="3"/>
                                            </p:txEl>
                                          </p:spTgt>
                                        </p:tgtEl>
                                        <p:attrNameLst>
                                          <p:attrName>ppt_h</p:attrName>
                                        </p:attrNameLst>
                                      </p:cBhvr>
                                      <p:tavLst>
                                        <p:tav tm="0">
                                          <p:val>
                                            <p:fltVal val="0"/>
                                          </p:val>
                                        </p:tav>
                                        <p:tav tm="100000">
                                          <p:val>
                                            <p:strVal val="#ppt_h"/>
                                          </p:val>
                                        </p:tav>
                                      </p:tavLst>
                                    </p:anim>
                                    <p:animEffect transition="in" filter="fade">
                                      <p:cBhvr>
                                        <p:cTn id="91" dur="500"/>
                                        <p:tgtEl>
                                          <p:spTgt spid="11269">
                                            <p:txEl>
                                              <p:pRg st="3" end="3"/>
                                            </p:txEl>
                                          </p:spTgt>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3" presetClass="entr" presetSubtype="0" fill="hold" grpId="0" nodeType="clickEffect">
                                  <p:stCondLst>
                                    <p:cond delay="0"/>
                                  </p:stCondLst>
                                  <p:childTnLst>
                                    <p:set>
                                      <p:cBhvr>
                                        <p:cTn id="95" dur="1" fill="hold">
                                          <p:stCondLst>
                                            <p:cond delay="0"/>
                                          </p:stCondLst>
                                        </p:cTn>
                                        <p:tgtEl>
                                          <p:spTgt spid="11270"/>
                                        </p:tgtEl>
                                        <p:attrNameLst>
                                          <p:attrName>style.visibility</p:attrName>
                                        </p:attrNameLst>
                                      </p:cBhvr>
                                      <p:to>
                                        <p:strVal val="visible"/>
                                      </p:to>
                                    </p:set>
                                    <p:anim calcmode="lin" valueType="num">
                                      <p:cBhvr>
                                        <p:cTn id="96" dur="500" fill="hold"/>
                                        <p:tgtEl>
                                          <p:spTgt spid="11270"/>
                                        </p:tgtEl>
                                        <p:attrNameLst>
                                          <p:attrName>ppt_w</p:attrName>
                                        </p:attrNameLst>
                                      </p:cBhvr>
                                      <p:tavLst>
                                        <p:tav tm="0">
                                          <p:val>
                                            <p:fltVal val="0"/>
                                          </p:val>
                                        </p:tav>
                                        <p:tav tm="100000">
                                          <p:val>
                                            <p:strVal val="#ppt_w"/>
                                          </p:val>
                                        </p:tav>
                                      </p:tavLst>
                                    </p:anim>
                                    <p:anim calcmode="lin" valueType="num">
                                      <p:cBhvr>
                                        <p:cTn id="97" dur="500" fill="hold"/>
                                        <p:tgtEl>
                                          <p:spTgt spid="11270"/>
                                        </p:tgtEl>
                                        <p:attrNameLst>
                                          <p:attrName>ppt_h</p:attrName>
                                        </p:attrNameLst>
                                      </p:cBhvr>
                                      <p:tavLst>
                                        <p:tav tm="0">
                                          <p:val>
                                            <p:fltVal val="0"/>
                                          </p:val>
                                        </p:tav>
                                        <p:tav tm="100000">
                                          <p:val>
                                            <p:strVal val="#ppt_h"/>
                                          </p:val>
                                        </p:tav>
                                      </p:tavLst>
                                    </p:anim>
                                    <p:animEffect transition="in" filter="fade">
                                      <p:cBhvr>
                                        <p:cTn id="98" dur="500"/>
                                        <p:tgtEl>
                                          <p:spTgt spid="11270"/>
                                        </p:tgtEl>
                                      </p:cBhvr>
                                    </p:animEffect>
                                  </p:childTnLst>
                                </p:cTn>
                              </p:par>
                            </p:childTnLst>
                          </p:cTn>
                        </p:par>
                        <p:par>
                          <p:cTn id="99" fill="hold" nodeType="afterGroup">
                            <p:stCondLst>
                              <p:cond delay="500"/>
                            </p:stCondLst>
                            <p:childTnLst>
                              <p:par>
                                <p:cTn id="100" presetID="53" presetClass="entr" presetSubtype="0" fill="hold" grpId="0" nodeType="afterEffect">
                                  <p:stCondLst>
                                    <p:cond delay="0"/>
                                  </p:stCondLst>
                                  <p:childTnLst>
                                    <p:set>
                                      <p:cBhvr>
                                        <p:cTn id="101" dur="1" fill="hold">
                                          <p:stCondLst>
                                            <p:cond delay="0"/>
                                          </p:stCondLst>
                                        </p:cTn>
                                        <p:tgtEl>
                                          <p:spTgt spid="11271"/>
                                        </p:tgtEl>
                                        <p:attrNameLst>
                                          <p:attrName>style.visibility</p:attrName>
                                        </p:attrNameLst>
                                      </p:cBhvr>
                                      <p:to>
                                        <p:strVal val="visible"/>
                                      </p:to>
                                    </p:set>
                                    <p:anim calcmode="lin" valueType="num">
                                      <p:cBhvr>
                                        <p:cTn id="102" dur="500" fill="hold"/>
                                        <p:tgtEl>
                                          <p:spTgt spid="11271"/>
                                        </p:tgtEl>
                                        <p:attrNameLst>
                                          <p:attrName>ppt_w</p:attrName>
                                        </p:attrNameLst>
                                      </p:cBhvr>
                                      <p:tavLst>
                                        <p:tav tm="0">
                                          <p:val>
                                            <p:fltVal val="0"/>
                                          </p:val>
                                        </p:tav>
                                        <p:tav tm="100000">
                                          <p:val>
                                            <p:strVal val="#ppt_w"/>
                                          </p:val>
                                        </p:tav>
                                      </p:tavLst>
                                    </p:anim>
                                    <p:anim calcmode="lin" valueType="num">
                                      <p:cBhvr>
                                        <p:cTn id="103" dur="500" fill="hold"/>
                                        <p:tgtEl>
                                          <p:spTgt spid="11271"/>
                                        </p:tgtEl>
                                        <p:attrNameLst>
                                          <p:attrName>ppt_h</p:attrName>
                                        </p:attrNameLst>
                                      </p:cBhvr>
                                      <p:tavLst>
                                        <p:tav tm="0">
                                          <p:val>
                                            <p:fltVal val="0"/>
                                          </p:val>
                                        </p:tav>
                                        <p:tav tm="100000">
                                          <p:val>
                                            <p:strVal val="#ppt_h"/>
                                          </p:val>
                                        </p:tav>
                                      </p:tavLst>
                                    </p:anim>
                                    <p:animEffect transition="in" filter="fade">
                                      <p:cBhvr>
                                        <p:cTn id="104"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1268" grpId="0" build="p" animBg="1"/>
      <p:bldP spid="11269" grpId="0" build="p" animBg="1"/>
      <p:bldP spid="11270" grpId="0" animBg="1"/>
      <p:bldP spid="11271" grpId="0"/>
      <p:bldP spid="11273" grpId="0" animBg="1"/>
      <p:bldP spid="1127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p:cNvSpPr>
            <a:spLocks noGrp="1" noChangeArrowheads="1"/>
          </p:cNvSpPr>
          <p:nvPr>
            <p:ph type="ctrTitle"/>
          </p:nvPr>
        </p:nvSpPr>
        <p:spPr>
          <a:xfrm>
            <a:off x="838200" y="53975"/>
            <a:ext cx="7391400" cy="1143000"/>
          </a:xfrm>
        </p:spPr>
        <p:txBody>
          <a:bodyPr/>
          <a:lstStyle/>
          <a:p>
            <a:pPr eaLnBrk="1" hangingPunct="1"/>
            <a:r>
              <a:rPr lang="en-US">
                <a:latin typeface="Zawgyi-One" charset="0"/>
                <a:ea typeface="ＭＳ Ｐゴシック" charset="0"/>
                <a:cs typeface="Zawgyi-One" charset="0"/>
              </a:rPr>
              <a:t>SBC ေဟာေျပာသူမ်ားႏွင္႔ေဝဖန္သူမ်ား</a:t>
            </a:r>
          </a:p>
        </p:txBody>
      </p:sp>
      <p:sp>
        <p:nvSpPr>
          <p:cNvPr id="285698" name="Text Box 4"/>
          <p:cNvSpPr txBox="1">
            <a:spLocks noChangeArrowheads="1"/>
          </p:cNvSpPr>
          <p:nvPr/>
        </p:nvSpPr>
        <p:spPr bwMode="auto">
          <a:xfrm>
            <a:off x="8458200" y="152400"/>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000000"/>
                </a:solidFill>
                <a:latin typeface="Times New Roman" charset="0"/>
              </a:rPr>
              <a:t>viii</a:t>
            </a:r>
            <a:endParaRPr lang="en-US" sz="2400">
              <a:solidFill>
                <a:srgbClr val="000000"/>
              </a:solidFill>
              <a:latin typeface="Times New Roman" charset="0"/>
            </a:endParaRPr>
          </a:p>
        </p:txBody>
      </p:sp>
      <p:sp>
        <p:nvSpPr>
          <p:cNvPr id="285699" name="Text Box 5"/>
          <p:cNvSpPr txBox="1">
            <a:spLocks noChangeArrowheads="1"/>
          </p:cNvSpPr>
          <p:nvPr/>
        </p:nvSpPr>
        <p:spPr bwMode="auto">
          <a:xfrm>
            <a:off x="7121525" y="6172200"/>
            <a:ext cx="1912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00"/>
                </a:solidFill>
              </a:rPr>
              <a:t>July-Nov 12</a:t>
            </a:r>
          </a:p>
        </p:txBody>
      </p:sp>
      <p:graphicFrame>
        <p:nvGraphicFramePr>
          <p:cNvPr id="285700" name="Object 2"/>
          <p:cNvGraphicFramePr>
            <a:graphicFrameLocks noChangeAspect="1"/>
          </p:cNvGraphicFramePr>
          <p:nvPr/>
        </p:nvGraphicFramePr>
        <p:xfrm>
          <a:off x="142875" y="1214438"/>
          <a:ext cx="8858250" cy="5092700"/>
        </p:xfrm>
        <a:graphic>
          <a:graphicData uri="http://schemas.openxmlformats.org/presentationml/2006/ole">
            <mc:AlternateContent xmlns:mc="http://schemas.openxmlformats.org/markup-compatibility/2006">
              <mc:Choice xmlns:v="urn:schemas-microsoft-com:vml" Requires="v">
                <p:oleObj spid="_x0000_s285707" name="Document" r:id="rId4" imgW="6502400" imgH="4165600" progId="Word.Document.12">
                  <p:embed/>
                </p:oleObj>
              </mc:Choice>
              <mc:Fallback>
                <p:oleObj name="Document" r:id="rId4" imgW="6502400" imgH="4165600" progId="Word.Document.1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1214438"/>
                        <a:ext cx="885825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dirty="0">
                <a:effectLst>
                  <a:outerShdw blurRad="38100" dist="38100" dir="2700000" algn="tl">
                    <a:srgbClr val="000000"/>
                  </a:outerShdw>
                </a:effectLst>
                <a:latin typeface="Arial" charset="0"/>
                <a:cs typeface="Arial" charset="0"/>
              </a:rPr>
              <a:t>Epistle Sermon Verses (15 min.)</a:t>
            </a:r>
            <a:endParaRPr lang="en-US" b="1" dirty="0">
              <a:latin typeface="Arial" charset="0"/>
              <a:cs typeface="Arial" charset="0"/>
            </a:endParaRPr>
          </a:p>
        </p:txBody>
      </p:sp>
      <p:sp>
        <p:nvSpPr>
          <p:cNvPr id="347139" name="Rectangle 3"/>
          <p:cNvSpPr>
            <a:spLocks noGrp="1" noChangeArrowheads="1"/>
          </p:cNvSpPr>
          <p:nvPr>
            <p:ph type="body" sz="half" idx="1"/>
          </p:nvPr>
        </p:nvSpPr>
        <p:spPr>
          <a:xfrm>
            <a:off x="457200" y="1295400"/>
            <a:ext cx="8329613"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0"/>
              <a:buNone/>
              <a:defRPr/>
            </a:pPr>
            <a:r>
              <a:rPr lang="en-US" sz="2000" b="1" u="sng" dirty="0" err="1">
                <a:solidFill>
                  <a:srgbClr val="FFFF00"/>
                </a:solidFill>
                <a:latin typeface="Zawgyi-One" charset="0"/>
                <a:ea typeface="ＭＳ Ｐゴシック" charset="0"/>
                <a:cs typeface="Zawgyi-One" charset="0"/>
              </a:rPr>
              <a:t>ေရာမ</a:t>
            </a:r>
            <a:r>
              <a:rPr lang="en-US" sz="2000" b="1" u="sng" dirty="0">
                <a:solidFill>
                  <a:srgbClr val="FFFF00"/>
                </a:solidFill>
                <a:latin typeface="Zawgyi-One" charset="0"/>
                <a:ea typeface="ＭＳ Ｐゴシック" charset="0"/>
                <a:cs typeface="Zawgyi-One" charset="0"/>
              </a:rPr>
              <a:t> ၁၃း၈</a:t>
            </a:r>
            <a:endParaRPr lang="en-US" sz="2000" b="1" dirty="0">
              <a:solidFill>
                <a:srgbClr val="FFFF00"/>
              </a:solidFill>
              <a:latin typeface="Zawgyi-One" charset="0"/>
              <a:ea typeface="ＭＳ Ｐゴシック" charset="0"/>
              <a:cs typeface="Zawgyi-One" charset="0"/>
            </a:endParaRPr>
          </a:p>
          <a:p>
            <a:pPr algn="just" eaLnBrk="1" hangingPunct="1">
              <a:lnSpc>
                <a:spcPct val="90000"/>
              </a:lnSpc>
              <a:buFont typeface="Wingdings" charset="0"/>
              <a:buNone/>
              <a:defRPr/>
            </a:pPr>
            <a:r>
              <a:rPr lang="en-US" sz="2000" b="1" dirty="0">
                <a:solidFill>
                  <a:srgbClr val="FFFF00"/>
                </a:solidFill>
                <a:latin typeface="Arial" charset="0"/>
                <a:ea typeface="ＭＳ Ｐゴシック" charset="0"/>
                <a:cs typeface="Arial" charset="0"/>
              </a:rPr>
              <a:t>	</a:t>
            </a:r>
            <a:r>
              <a:rPr lang="en-US" sz="2000" b="1" dirty="0" err="1">
                <a:solidFill>
                  <a:srgbClr val="FFFF00"/>
                </a:solidFill>
                <a:latin typeface="Zawgyi-One" charset="0"/>
                <a:ea typeface="ＭＳ Ｐゴシック" charset="0"/>
                <a:cs typeface="Zawgyi-One" charset="0"/>
              </a:rPr>
              <a:t>အခ်င္းခ်င္းခ်စ</a:t>
            </a:r>
            <a:r>
              <a:rPr lang="en-US" sz="2000" b="1" dirty="0">
                <a:solidFill>
                  <a:srgbClr val="FFFF00"/>
                </a:solidFill>
                <a:latin typeface="Zawgyi-One" charset="0"/>
                <a:ea typeface="ＭＳ Ｐゴシック" charset="0"/>
                <a:cs typeface="Zawgyi-One" charset="0"/>
              </a:rPr>
              <a:t>္ျ</a:t>
            </a:r>
            <a:r>
              <a:rPr lang="en-US" sz="2000" b="1" dirty="0" err="1">
                <a:solidFill>
                  <a:srgbClr val="FFFF00"/>
                </a:solidFill>
                <a:latin typeface="Zawgyi-One" charset="0"/>
                <a:ea typeface="ＭＳ Ｐゴシック" charset="0"/>
                <a:cs typeface="Zawgyi-One" charset="0"/>
              </a:rPr>
              <a:t>ခင္းေမတၱာ</a:t>
            </a:r>
            <a:r>
              <a:rPr lang="en-US" sz="2000" b="1" dirty="0">
                <a:solidFill>
                  <a:srgbClr val="FFFF00"/>
                </a:solidFill>
                <a:latin typeface="Zawgyi-One" charset="0"/>
                <a:ea typeface="ＭＳ Ｐゴシック" charset="0"/>
                <a:cs typeface="Zawgyi-One" charset="0"/>
              </a:rPr>
              <a:t> </a:t>
            </a:r>
            <a:r>
              <a:rPr lang="en-US" sz="2000" b="1" dirty="0" err="1">
                <a:solidFill>
                  <a:srgbClr val="FFFF00"/>
                </a:solidFill>
                <a:latin typeface="Zawgyi-One" charset="0"/>
                <a:ea typeface="ＭＳ Ｐゴシック" charset="0"/>
                <a:cs typeface="Zawgyi-One" charset="0"/>
              </a:rPr>
              <a:t>မွတပါး</a:t>
            </a:r>
            <a:r>
              <a:rPr lang="en-US" sz="2000" b="1" dirty="0">
                <a:solidFill>
                  <a:srgbClr val="FFFF00"/>
                </a:solidFill>
                <a:latin typeface="Zawgyi-One" charset="0"/>
                <a:ea typeface="ＭＳ Ｐゴシック" charset="0"/>
                <a:cs typeface="Zawgyi-One" charset="0"/>
              </a:rPr>
              <a:t> </a:t>
            </a:r>
            <a:r>
              <a:rPr lang="en-US" sz="2000" b="1" dirty="0" err="1">
                <a:solidFill>
                  <a:srgbClr val="FFFF00"/>
                </a:solidFill>
                <a:latin typeface="Zawgyi-One" charset="0"/>
                <a:ea typeface="ＭＳ Ｐゴシック" charset="0"/>
                <a:cs typeface="Zawgyi-One" charset="0"/>
              </a:rPr>
              <a:t>အဘယ္အေၾကြးမ</a:t>
            </a:r>
            <a:r>
              <a:rPr lang="en-US" sz="2000" b="1" dirty="0">
                <a:solidFill>
                  <a:srgbClr val="FFFF00"/>
                </a:solidFill>
                <a:latin typeface="Zawgyi-One" charset="0"/>
                <a:ea typeface="ＭＳ Ｐゴシック" charset="0"/>
                <a:cs typeface="Zawgyi-One" charset="0"/>
              </a:rPr>
              <a:t>ွ်</a:t>
            </a:r>
            <a:r>
              <a:rPr lang="en-US" sz="2000" b="1" dirty="0" err="1">
                <a:solidFill>
                  <a:srgbClr val="FFFF00"/>
                </a:solidFill>
                <a:latin typeface="Zawgyi-One" charset="0"/>
                <a:ea typeface="ＭＳ Ｐゴシック" charset="0"/>
                <a:cs typeface="Zawgyi-One" charset="0"/>
              </a:rPr>
              <a:t>မတင္ေစ</a:t>
            </a:r>
            <a:r>
              <a:rPr lang="en-US" sz="2000" b="1" dirty="0">
                <a:solidFill>
                  <a:srgbClr val="FFFF00"/>
                </a:solidFill>
                <a:latin typeface="Zawgyi-One" charset="0"/>
                <a:ea typeface="ＭＳ Ｐゴシック" charset="0"/>
                <a:cs typeface="Zawgyi-One" charset="0"/>
              </a:rPr>
              <a:t>ႏွ</a:t>
            </a:r>
            <a:r>
              <a:rPr lang="en-US" sz="2000" b="1" dirty="0" err="1">
                <a:solidFill>
                  <a:srgbClr val="FFFF00"/>
                </a:solidFill>
                <a:latin typeface="Zawgyi-One" charset="0"/>
                <a:ea typeface="ＭＳ Ｐゴシック" charset="0"/>
                <a:cs typeface="Zawgyi-One" charset="0"/>
              </a:rPr>
              <a:t>င</a:t>
            </a:r>
            <a:r>
              <a:rPr lang="en-US" sz="2000" b="1" dirty="0">
                <a:solidFill>
                  <a:srgbClr val="FFFF00"/>
                </a:solidFill>
                <a:latin typeface="Zawgyi-One" charset="0"/>
                <a:ea typeface="ＭＳ Ｐゴシック" charset="0"/>
                <a:cs typeface="Zawgyi-One" charset="0"/>
              </a:rPr>
              <a:t>္႔။</a:t>
            </a:r>
          </a:p>
          <a:p>
            <a:pPr algn="just" eaLnBrk="1" hangingPunct="1">
              <a:lnSpc>
                <a:spcPct val="90000"/>
              </a:lnSpc>
              <a:buFont typeface="Wingdings" charset="0"/>
              <a:buNone/>
              <a:defRPr/>
            </a:pPr>
            <a:r>
              <a:rPr lang="en-US" sz="2000" b="1" dirty="0">
                <a:solidFill>
                  <a:srgbClr val="FFFF00"/>
                </a:solidFill>
                <a:latin typeface="Zawgyi-One" charset="0"/>
                <a:ea typeface="ＭＳ Ｐゴシック" charset="0"/>
                <a:cs typeface="Zawgyi-One" charset="0"/>
              </a:rPr>
              <a:t>    </a:t>
            </a:r>
            <a:r>
              <a:rPr lang="en-US" sz="2000" b="1" dirty="0" err="1">
                <a:solidFill>
                  <a:srgbClr val="FFFF00"/>
                </a:solidFill>
                <a:latin typeface="Zawgyi-One" charset="0"/>
                <a:ea typeface="ＭＳ Ｐゴシック" charset="0"/>
                <a:cs typeface="Zawgyi-One" charset="0"/>
              </a:rPr>
              <a:t>သူတပါးကို</a:t>
            </a:r>
            <a:r>
              <a:rPr lang="en-US" sz="2000" b="1" dirty="0">
                <a:solidFill>
                  <a:srgbClr val="FFFF00"/>
                </a:solidFill>
                <a:latin typeface="Zawgyi-One" charset="0"/>
                <a:ea typeface="ＭＳ Ｐゴシック" charset="0"/>
                <a:cs typeface="Zawgyi-One" charset="0"/>
              </a:rPr>
              <a:t> </a:t>
            </a:r>
            <a:r>
              <a:rPr lang="en-US" sz="2000" b="1" dirty="0" err="1">
                <a:solidFill>
                  <a:srgbClr val="FFFF00"/>
                </a:solidFill>
                <a:latin typeface="Zawgyi-One" charset="0"/>
                <a:ea typeface="ＭＳ Ｐゴシック" charset="0"/>
                <a:cs typeface="Zawgyi-One" charset="0"/>
              </a:rPr>
              <a:t>ခ်စ္ေသာသူသည</a:t>
            </a:r>
            <a:r>
              <a:rPr lang="en-US" sz="2000" b="1" dirty="0">
                <a:solidFill>
                  <a:srgbClr val="FFFF00"/>
                </a:solidFill>
                <a:latin typeface="Zawgyi-One" charset="0"/>
                <a:ea typeface="ＭＳ Ｐゴシック" charset="0"/>
                <a:cs typeface="Zawgyi-One" charset="0"/>
              </a:rPr>
              <a:t>္ </a:t>
            </a:r>
            <a:r>
              <a:rPr lang="en-US" sz="2000" b="1" dirty="0" err="1">
                <a:solidFill>
                  <a:srgbClr val="FFFF00"/>
                </a:solidFill>
                <a:latin typeface="Zawgyi-One" charset="0"/>
                <a:ea typeface="ＭＳ Ｐゴシック" charset="0"/>
                <a:cs typeface="Zawgyi-One" charset="0"/>
              </a:rPr>
              <a:t>အက်င</a:t>
            </a:r>
            <a:r>
              <a:rPr lang="en-US" sz="2000" b="1" dirty="0">
                <a:solidFill>
                  <a:srgbClr val="FFFF00"/>
                </a:solidFill>
                <a:latin typeface="Zawgyi-One" charset="0"/>
                <a:ea typeface="ＭＳ Ｐゴシック" charset="0"/>
                <a:cs typeface="Zawgyi-One" charset="0"/>
              </a:rPr>
              <a:t>္႔</a:t>
            </a:r>
            <a:r>
              <a:rPr lang="en-US" sz="2000" b="1" dirty="0" err="1">
                <a:solidFill>
                  <a:srgbClr val="FFFF00"/>
                </a:solidFill>
                <a:latin typeface="Zawgyi-One" charset="0"/>
                <a:ea typeface="ＭＳ Ｐゴシック" charset="0"/>
                <a:cs typeface="Zawgyi-One" charset="0"/>
              </a:rPr>
              <a:t>တရား</a:t>
            </a:r>
            <a:r>
              <a:rPr lang="en-US" sz="2000" b="1" dirty="0">
                <a:solidFill>
                  <a:srgbClr val="FFFF00"/>
                </a:solidFill>
                <a:latin typeface="Zawgyi-One" charset="0"/>
                <a:ea typeface="ＭＳ Ｐゴシック" charset="0"/>
                <a:cs typeface="Zawgyi-One" charset="0"/>
              </a:rPr>
              <a:t>ႏွ</a:t>
            </a:r>
            <a:r>
              <a:rPr lang="en-US" sz="2000" b="1" dirty="0" err="1">
                <a:solidFill>
                  <a:srgbClr val="FFFF00"/>
                </a:solidFill>
                <a:latin typeface="Zawgyi-One" charset="0"/>
                <a:ea typeface="ＭＳ Ｐゴシック" charset="0"/>
                <a:cs typeface="Zawgyi-One" charset="0"/>
              </a:rPr>
              <a:t>င</a:t>
            </a:r>
            <a:r>
              <a:rPr lang="en-US" sz="2000" b="1" dirty="0">
                <a:solidFill>
                  <a:srgbClr val="FFFF00"/>
                </a:solidFill>
                <a:latin typeface="Zawgyi-One" charset="0"/>
                <a:ea typeface="ＭＳ Ｐゴシック" charset="0"/>
                <a:cs typeface="Zawgyi-One" charset="0"/>
              </a:rPr>
              <a:t>္႔ျ</a:t>
            </a:r>
            <a:r>
              <a:rPr lang="en-US" sz="2000" b="1" dirty="0" err="1">
                <a:solidFill>
                  <a:srgbClr val="FFFF00"/>
                </a:solidFill>
                <a:latin typeface="Zawgyi-One" charset="0"/>
                <a:ea typeface="ＭＳ Ｐゴシック" charset="0"/>
                <a:cs typeface="Zawgyi-One" charset="0"/>
              </a:rPr>
              <a:t>ပည</a:t>
            </a:r>
            <a:r>
              <a:rPr lang="en-US" sz="2000" b="1" dirty="0">
                <a:solidFill>
                  <a:srgbClr val="FFFF00"/>
                </a:solidFill>
                <a:latin typeface="Zawgyi-One" charset="0"/>
                <a:ea typeface="ＭＳ Ｐゴシック" charset="0"/>
                <a:cs typeface="Zawgyi-One" charset="0"/>
              </a:rPr>
              <a:t>္႔</a:t>
            </a:r>
            <a:r>
              <a:rPr lang="en-US" sz="2000" b="1" dirty="0" err="1">
                <a:solidFill>
                  <a:srgbClr val="FFFF00"/>
                </a:solidFill>
                <a:latin typeface="Zawgyi-One" charset="0"/>
                <a:ea typeface="ＭＳ Ｐゴシック" charset="0"/>
                <a:cs typeface="Zawgyi-One" charset="0"/>
              </a:rPr>
              <a:t>စံုၿပီ</a:t>
            </a:r>
            <a:r>
              <a:rPr lang="en-US" sz="2000" b="1" dirty="0">
                <a:solidFill>
                  <a:srgbClr val="FFFF00"/>
                </a:solidFill>
                <a:latin typeface="Zawgyi-One" charset="0"/>
                <a:ea typeface="ＭＳ Ｐゴシック" charset="0"/>
                <a:cs typeface="Zawgyi-One" charset="0"/>
              </a:rPr>
              <a:t>။</a:t>
            </a:r>
            <a:r>
              <a:rPr lang="en-US" sz="2000" b="1" dirty="0">
                <a:solidFill>
                  <a:srgbClr val="FFFF00"/>
                </a:solidFill>
                <a:latin typeface="Arial" charset="0"/>
                <a:ea typeface="ＭＳ Ｐゴシック" charset="0"/>
                <a:cs typeface="Arial" charset="0"/>
              </a:rPr>
              <a:t> </a:t>
            </a:r>
          </a:p>
          <a:p>
            <a:pPr eaLnBrk="1" hangingPunct="1">
              <a:lnSpc>
                <a:spcPct val="90000"/>
              </a:lnSpc>
              <a:buFont typeface="Wingdings" charset="0"/>
              <a:buNone/>
              <a:defRPr/>
            </a:pPr>
            <a:r>
              <a:rPr lang="en-US" sz="2000" b="1" u="sng" dirty="0" err="1">
                <a:latin typeface="Zawgyi-One" charset="0"/>
                <a:ea typeface="ＭＳ Ｐゴシック" charset="0"/>
                <a:cs typeface="Zawgyi-One" charset="0"/>
              </a:rPr>
              <a:t>ေရာမ</a:t>
            </a:r>
            <a:r>
              <a:rPr lang="en-US" sz="2000" b="1" u="sng" dirty="0">
                <a:latin typeface="Zawgyi-One" charset="0"/>
                <a:ea typeface="ＭＳ Ｐゴシック" charset="0"/>
                <a:cs typeface="Zawgyi-One" charset="0"/>
              </a:rPr>
              <a:t> ၁၄း၂၂-၂၃</a:t>
            </a:r>
            <a:endParaRPr lang="en-US" sz="2000" b="1" dirty="0">
              <a:latin typeface="Zawgyi-One" charset="0"/>
              <a:ea typeface="ＭＳ Ｐゴシック" charset="0"/>
              <a:cs typeface="Zawgyi-One" charset="0"/>
            </a:endParaRPr>
          </a:p>
          <a:p>
            <a:pPr algn="just" eaLnBrk="1" hangingPunct="1">
              <a:lnSpc>
                <a:spcPct val="90000"/>
              </a:lnSpc>
              <a:buFont typeface="Wingdings" charset="0"/>
              <a:buNone/>
              <a:defRPr/>
            </a:pPr>
            <a:r>
              <a:rPr lang="en-US" sz="2000" b="1" baseline="30000" dirty="0">
                <a:latin typeface="Arial" charset="0"/>
                <a:ea typeface="ＭＳ Ｐゴシック" charset="0"/>
                <a:cs typeface="Arial" charset="0"/>
              </a:rPr>
              <a:t>	</a:t>
            </a:r>
            <a:r>
              <a:rPr lang="en-US" sz="2000" b="1" baseline="30000" dirty="0">
                <a:latin typeface="Zawgyi-One" charset="0"/>
                <a:ea typeface="ＭＳ Ｐゴシック" charset="0"/>
                <a:cs typeface="Zawgyi-One" charset="0"/>
              </a:rPr>
              <a:t>၂၂</a:t>
            </a:r>
            <a:r>
              <a:rPr lang="en-US" sz="2000" b="1" dirty="0">
                <a:latin typeface="Zawgyi-One" charset="0"/>
                <a:ea typeface="ＭＳ Ｐゴシック" charset="0"/>
                <a:cs typeface="Zawgyi-One" charset="0"/>
              </a:rPr>
              <a:t>သင္သည္ယံုျခင္း႐ွ</a:t>
            </a:r>
            <a:r>
              <a:rPr lang="en-US" sz="2000" b="1" dirty="0" err="1">
                <a:latin typeface="Zawgyi-One" charset="0"/>
                <a:ea typeface="ＭＳ Ｐゴシック" charset="0"/>
                <a:cs typeface="Zawgyi-One" charset="0"/>
              </a:rPr>
              <a:t>ိလ</a:t>
            </a:r>
            <a:r>
              <a:rPr lang="en-US" sz="2000" b="1" dirty="0">
                <a:latin typeface="Zawgyi-One" charset="0"/>
                <a:ea typeface="ＭＳ Ｐゴシック" charset="0"/>
                <a:cs typeface="Zawgyi-One" charset="0"/>
              </a:rPr>
              <a:t>ွ်</a:t>
            </a:r>
            <a:r>
              <a:rPr lang="en-US" sz="2000" b="1" dirty="0" err="1">
                <a:latin typeface="Zawgyi-One" charset="0"/>
                <a:ea typeface="ＭＳ Ｐゴシック" charset="0"/>
                <a:cs typeface="Zawgyi-One" charset="0"/>
              </a:rPr>
              <a:t>င္ကိုယ္အလိုအေလ်ာက္ဘုရားသခင</a:t>
            </a:r>
            <a:r>
              <a:rPr lang="en-US" sz="2000" b="1" dirty="0">
                <a:latin typeface="Zawgyi-One" charset="0"/>
                <a:ea typeface="ＭＳ Ｐゴシック" charset="0"/>
                <a:cs typeface="Zawgyi-One" charset="0"/>
              </a:rPr>
              <a:t>္႔</a:t>
            </a:r>
            <a:r>
              <a:rPr lang="en-US" sz="2000" b="1" dirty="0" err="1">
                <a:latin typeface="Zawgyi-One" charset="0"/>
                <a:ea typeface="ＭＳ Ｐゴシック" charset="0"/>
                <a:cs typeface="Zawgyi-One" charset="0"/>
              </a:rPr>
              <a:t>ေ</a:t>
            </a:r>
            <a:r>
              <a:rPr lang="en-US" sz="2000" b="1" dirty="0">
                <a:latin typeface="Zawgyi-One" charset="0"/>
                <a:ea typeface="ＭＳ Ｐゴシック" charset="0"/>
                <a:cs typeface="Zawgyi-One" charset="0"/>
              </a:rPr>
              <a:t>႐ွ ႔၌႐ွ</a:t>
            </a:r>
            <a:r>
              <a:rPr lang="en-US" sz="2000" b="1" dirty="0" err="1">
                <a:latin typeface="Zawgyi-One" charset="0"/>
                <a:ea typeface="ＭＳ Ｐゴシック" charset="0"/>
                <a:cs typeface="Zawgyi-One" charset="0"/>
              </a:rPr>
              <a:t>ိေစေလာ</a:t>
            </a:r>
            <a:r>
              <a:rPr lang="en-US" sz="2000" b="1" dirty="0">
                <a:latin typeface="Zawgyi-One" charset="0"/>
                <a:ea typeface="ＭＳ Ｐゴシック" charset="0"/>
                <a:cs typeface="Zawgyi-One" charset="0"/>
              </a:rPr>
              <a:t>႔။</a:t>
            </a:r>
            <a:r>
              <a:rPr lang="en-US" sz="2000" b="1" dirty="0" err="1">
                <a:latin typeface="Zawgyi-One" charset="0"/>
                <a:ea typeface="ＭＳ Ｐゴシック" charset="0"/>
                <a:cs typeface="Zawgyi-One" charset="0"/>
              </a:rPr>
              <a:t>ကိုယ္လက္ခံေသာအမႈမွာကိုယ္ကိုမစစ္ေၾကာမစီရင္ေသာသူသည္မဂၤလာရွိ</a:t>
            </a:r>
            <a:r>
              <a:rPr lang="en-US" sz="2000" b="1" dirty="0">
                <a:latin typeface="Zawgyi-One" charset="0"/>
                <a:ea typeface="ＭＳ Ｐゴシック" charset="0"/>
                <a:cs typeface="Zawgyi-One" charset="0"/>
              </a:rPr>
              <a:t>၏။</a:t>
            </a:r>
            <a:r>
              <a:rPr lang="en-US" sz="2000" b="1" baseline="30000" dirty="0">
                <a:latin typeface="Zawgyi-One" charset="0"/>
                <a:ea typeface="ＭＳ Ｐゴシック" charset="0"/>
                <a:cs typeface="Zawgyi-One" charset="0"/>
              </a:rPr>
              <a:t>၂၃</a:t>
            </a:r>
            <a:r>
              <a:rPr lang="en-US" sz="2000" b="1" dirty="0">
                <a:latin typeface="Zawgyi-One" charset="0"/>
                <a:ea typeface="ＭＳ Ｐゴシック" charset="0"/>
                <a:cs typeface="Zawgyi-One" charset="0"/>
              </a:rPr>
              <a:t>ယံုမွာေသာသူသည္စားလွ်</a:t>
            </a:r>
            <a:r>
              <a:rPr lang="en-US" sz="2000" b="1" dirty="0" err="1">
                <a:latin typeface="Zawgyi-One" charset="0"/>
                <a:ea typeface="ＭＳ Ｐゴシック" charset="0"/>
                <a:cs typeface="Zawgyi-One" charset="0"/>
              </a:rPr>
              <a:t>င</a:t>
            </a:r>
            <a:r>
              <a:rPr lang="en-US" sz="2000" b="1" dirty="0">
                <a:latin typeface="Zawgyi-One" charset="0"/>
                <a:ea typeface="ＭＳ Ｐゴシック" charset="0"/>
                <a:cs typeface="Zawgyi-One" charset="0"/>
              </a:rPr>
              <a:t>္၊</a:t>
            </a:r>
            <a:r>
              <a:rPr lang="en-US" sz="2000" b="1" dirty="0" err="1">
                <a:latin typeface="Zawgyi-One" charset="0"/>
                <a:ea typeface="ＭＳ Ｐゴシック" charset="0"/>
                <a:cs typeface="Zawgyi-One" charset="0"/>
              </a:rPr>
              <a:t>ယံုေသာစိတ္မရွိဘဲစားေသာေၾကာင</a:t>
            </a:r>
            <a:r>
              <a:rPr lang="en-US" sz="2000" b="1" dirty="0">
                <a:latin typeface="Zawgyi-One" charset="0"/>
                <a:ea typeface="ＭＳ Ｐゴシック" charset="0"/>
                <a:cs typeface="Zawgyi-One" charset="0"/>
              </a:rPr>
              <a:t>္႔</a:t>
            </a:r>
            <a:r>
              <a:rPr lang="en-US" sz="2000" b="1" dirty="0" err="1">
                <a:latin typeface="Zawgyi-One" charset="0"/>
                <a:ea typeface="ＭＳ Ｐゴシック" charset="0"/>
                <a:cs typeface="Zawgyi-One" charset="0"/>
              </a:rPr>
              <a:t>အျပစ္စီရင</a:t>
            </a:r>
            <a:r>
              <a:rPr lang="en-US" sz="2000" b="1" dirty="0">
                <a:latin typeface="Zawgyi-One" charset="0"/>
                <a:ea typeface="ＭＳ Ｐゴシック" charset="0"/>
                <a:cs typeface="Zawgyi-One" charset="0"/>
              </a:rPr>
              <a:t>္ျ</a:t>
            </a:r>
            <a:r>
              <a:rPr lang="en-US" sz="2000" b="1" dirty="0" err="1">
                <a:latin typeface="Zawgyi-One" charset="0"/>
                <a:ea typeface="ＭＳ Ｐゴシック" charset="0"/>
                <a:cs typeface="Zawgyi-One" charset="0"/>
              </a:rPr>
              <a:t>ခင္းကိုခံရ</a:t>
            </a:r>
            <a:r>
              <a:rPr lang="en-US" sz="2000" b="1" dirty="0">
                <a:latin typeface="Zawgyi-One" charset="0"/>
                <a:ea typeface="ＭＳ Ｐゴシック" charset="0"/>
                <a:cs typeface="Zawgyi-One" charset="0"/>
              </a:rPr>
              <a:t>၏။</a:t>
            </a:r>
            <a:r>
              <a:rPr lang="en-US" sz="2000" b="1" dirty="0" err="1">
                <a:latin typeface="Zawgyi-One" charset="0"/>
                <a:ea typeface="ＭＳ Ｐゴシック" charset="0"/>
                <a:cs typeface="Zawgyi-One" charset="0"/>
              </a:rPr>
              <a:t>ယံုေသာစိတ္မရွိဘဲက်င</a:t>
            </a:r>
            <a:r>
              <a:rPr lang="en-US" sz="2000" b="1" dirty="0">
                <a:latin typeface="Zawgyi-One" charset="0"/>
                <a:ea typeface="ＭＳ Ｐゴシック" charset="0"/>
                <a:cs typeface="Zawgyi-One" charset="0"/>
              </a:rPr>
              <a:t>္႔</a:t>
            </a:r>
            <a:r>
              <a:rPr lang="en-US" sz="2000" b="1" dirty="0" err="1">
                <a:latin typeface="Zawgyi-One" charset="0"/>
                <a:ea typeface="ＭＳ Ｐゴシック" charset="0"/>
                <a:cs typeface="Zawgyi-One" charset="0"/>
              </a:rPr>
              <a:t>သမ</a:t>
            </a:r>
            <a:r>
              <a:rPr lang="en-US" sz="2000" b="1" dirty="0">
                <a:latin typeface="Zawgyi-One" charset="0"/>
                <a:ea typeface="ＭＳ Ｐゴシック" charset="0"/>
                <a:cs typeface="Zawgyi-One" charset="0"/>
              </a:rPr>
              <a:t>ွ်</a:t>
            </a:r>
            <a:r>
              <a:rPr lang="en-US" sz="2000" b="1" dirty="0" err="1">
                <a:latin typeface="Zawgyi-One" charset="0"/>
                <a:ea typeface="ＭＳ Ｐゴシック" charset="0"/>
                <a:cs typeface="Zawgyi-One" charset="0"/>
              </a:rPr>
              <a:t>ေသာအက်င</a:t>
            </a:r>
            <a:r>
              <a:rPr lang="en-US" sz="2000" b="1" dirty="0">
                <a:latin typeface="Zawgyi-One" charset="0"/>
                <a:ea typeface="ＭＳ Ｐゴシック" charset="0"/>
                <a:cs typeface="Zawgyi-One" charset="0"/>
              </a:rPr>
              <a:t>္႔</a:t>
            </a:r>
            <a:r>
              <a:rPr lang="en-US" sz="2000" b="1" dirty="0" err="1">
                <a:latin typeface="Zawgyi-One" charset="0"/>
                <a:ea typeface="ＭＳ Ｐゴシック" charset="0"/>
                <a:cs typeface="Zawgyi-One" charset="0"/>
              </a:rPr>
              <a:t>တို႔သည</a:t>
            </a:r>
            <a:r>
              <a:rPr lang="en-US" sz="2000" b="1" dirty="0">
                <a:latin typeface="Zawgyi-One" charset="0"/>
                <a:ea typeface="ＭＳ Ｐゴシック" charset="0"/>
                <a:cs typeface="Zawgyi-One" charset="0"/>
              </a:rPr>
              <a:t>္ </a:t>
            </a:r>
            <a:r>
              <a:rPr lang="en-US" sz="2000" b="1" dirty="0" err="1">
                <a:latin typeface="Zawgyi-One" charset="0"/>
                <a:ea typeface="ＭＳ Ｐゴシック" charset="0"/>
                <a:cs typeface="Zawgyi-One" charset="0"/>
              </a:rPr>
              <a:t>အျပစ္ရွိၾက</a:t>
            </a:r>
            <a:r>
              <a:rPr lang="en-US" sz="2000" b="1" dirty="0">
                <a:latin typeface="Zawgyi-One" charset="0"/>
                <a:ea typeface="ＭＳ Ｐゴシック" charset="0"/>
                <a:cs typeface="Zawgyi-One" charset="0"/>
              </a:rPr>
              <a:t>၏။ </a:t>
            </a:r>
          </a:p>
          <a:p>
            <a:pPr algn="just" eaLnBrk="1" hangingPunct="1">
              <a:lnSpc>
                <a:spcPct val="90000"/>
              </a:lnSpc>
              <a:buFont typeface="Wingdings" charset="0"/>
              <a:buNone/>
              <a:defRPr/>
            </a:pPr>
            <a:r>
              <a:rPr lang="en-US" sz="2000" b="1" u="sng" dirty="0" err="1">
                <a:solidFill>
                  <a:srgbClr val="FFFF00"/>
                </a:solidFill>
                <a:latin typeface="Zawgyi-One" charset="0"/>
                <a:ea typeface="ＭＳ Ｐゴシック" charset="0"/>
                <a:cs typeface="Zawgyi-One" charset="0"/>
              </a:rPr>
              <a:t>ဂလာတိ</a:t>
            </a:r>
            <a:r>
              <a:rPr lang="en-US" sz="2000" b="1" u="sng" dirty="0">
                <a:solidFill>
                  <a:srgbClr val="FFFF00"/>
                </a:solidFill>
                <a:latin typeface="Zawgyi-One" charset="0"/>
                <a:ea typeface="ＭＳ Ｐゴシック" charset="0"/>
                <a:cs typeface="Zawgyi-One" charset="0"/>
              </a:rPr>
              <a:t> ၆း၂</a:t>
            </a:r>
            <a:endParaRPr lang="en-US" sz="2000" b="1" dirty="0">
              <a:solidFill>
                <a:srgbClr val="FFFF00"/>
              </a:solidFill>
              <a:latin typeface="Zawgyi-One" charset="0"/>
              <a:ea typeface="ＭＳ Ｐゴシック" charset="0"/>
              <a:cs typeface="Zawgyi-One" charset="0"/>
            </a:endParaRPr>
          </a:p>
          <a:p>
            <a:pPr algn="just" eaLnBrk="1" hangingPunct="1">
              <a:lnSpc>
                <a:spcPct val="90000"/>
              </a:lnSpc>
              <a:buFont typeface="Wingdings" charset="0"/>
              <a:buNone/>
              <a:defRPr/>
            </a:pPr>
            <a:r>
              <a:rPr lang="en-US" sz="2000" b="1" baseline="30000" dirty="0">
                <a:solidFill>
                  <a:srgbClr val="FFFF00"/>
                </a:solidFill>
                <a:latin typeface="Arial" charset="0"/>
                <a:ea typeface="ＭＳ Ｐゴシック" charset="0"/>
                <a:cs typeface="Arial" charset="0"/>
              </a:rPr>
              <a:t>	</a:t>
            </a:r>
            <a:r>
              <a:rPr lang="en-US" sz="2000" b="1" baseline="30000" dirty="0">
                <a:solidFill>
                  <a:srgbClr val="FFFF00"/>
                </a:solidFill>
                <a:latin typeface="Zawgyi-One" charset="0"/>
                <a:ea typeface="ＭＳ Ｐゴシック" charset="0"/>
                <a:cs typeface="Zawgyi-One" charset="0"/>
              </a:rPr>
              <a:t>၂</a:t>
            </a:r>
            <a:r>
              <a:rPr lang="en-US" sz="2000" b="1" dirty="0">
                <a:solidFill>
                  <a:srgbClr val="FFFF00"/>
                </a:solidFill>
                <a:latin typeface="Zawgyi-One" charset="0"/>
                <a:ea typeface="ＭＳ Ｐゴシック" charset="0"/>
                <a:cs typeface="Zawgyi-One" charset="0"/>
              </a:rPr>
              <a:t>ထမ္းရြက္စရာဝန္ခ်င္းတို႔ကိုအခ်င္းခ်င္းကူညီ၍ထမ္း႐ြ</a:t>
            </a:r>
            <a:r>
              <a:rPr lang="en-US" sz="2000" b="1" dirty="0" err="1">
                <a:solidFill>
                  <a:srgbClr val="FFFF00"/>
                </a:solidFill>
                <a:latin typeface="Zawgyi-One" charset="0"/>
                <a:ea typeface="ＭＳ Ｐゴシック" charset="0"/>
                <a:cs typeface="Zawgyi-One" charset="0"/>
              </a:rPr>
              <a:t>က္ေသာအား</a:t>
            </a:r>
            <a:endParaRPr lang="en-US" sz="2000" b="1" dirty="0">
              <a:solidFill>
                <a:srgbClr val="FFFF00"/>
              </a:solidFill>
              <a:latin typeface="Zawgyi-One" charset="0"/>
              <a:ea typeface="ＭＳ Ｐゴシック" charset="0"/>
              <a:cs typeface="Zawgyi-One" charset="0"/>
            </a:endParaRPr>
          </a:p>
          <a:p>
            <a:pPr algn="just" eaLnBrk="1" hangingPunct="1">
              <a:lnSpc>
                <a:spcPct val="90000"/>
              </a:lnSpc>
              <a:buFont typeface="Wingdings" charset="0"/>
              <a:buNone/>
              <a:defRPr/>
            </a:pPr>
            <a:r>
              <a:rPr lang="en-US" sz="2000" b="1" dirty="0">
                <a:solidFill>
                  <a:srgbClr val="FFFF00"/>
                </a:solidFill>
                <a:latin typeface="Zawgyi-One" charset="0"/>
                <a:ea typeface="ＭＳ Ｐゴシック" charset="0"/>
                <a:cs typeface="Zawgyi-One" charset="0"/>
              </a:rPr>
              <a:t>    ျ</a:t>
            </a:r>
            <a:r>
              <a:rPr lang="en-US" sz="2000" b="1" dirty="0" err="1">
                <a:solidFill>
                  <a:srgbClr val="FFFF00"/>
                </a:solidFill>
                <a:latin typeface="Zawgyi-One" charset="0"/>
                <a:ea typeface="ＭＳ Ｐゴシック" charset="0"/>
                <a:cs typeface="Zawgyi-One" charset="0"/>
              </a:rPr>
              <a:t>ဖင</a:t>
            </a:r>
            <a:r>
              <a:rPr lang="en-US" sz="2000" b="1" dirty="0">
                <a:solidFill>
                  <a:srgbClr val="FFFF00"/>
                </a:solidFill>
                <a:latin typeface="Zawgyi-One" charset="0"/>
                <a:ea typeface="ＭＳ Ｐゴシック" charset="0"/>
                <a:cs typeface="Zawgyi-One" charset="0"/>
              </a:rPr>
              <a:t>္႔ </a:t>
            </a:r>
            <a:r>
              <a:rPr lang="en-US" sz="2000" b="1" dirty="0" err="1">
                <a:solidFill>
                  <a:srgbClr val="FFFF00"/>
                </a:solidFill>
                <a:latin typeface="Zawgyi-One" charset="0"/>
                <a:ea typeface="ＭＳ Ｐゴシック" charset="0"/>
                <a:cs typeface="Zawgyi-One" charset="0"/>
              </a:rPr>
              <a:t>ခရစ္ေတာ</a:t>
            </a:r>
            <a:r>
              <a:rPr lang="en-US" sz="2000" b="1" dirty="0">
                <a:solidFill>
                  <a:srgbClr val="FFFF00"/>
                </a:solidFill>
                <a:latin typeface="Zawgyi-One" charset="0"/>
                <a:ea typeface="ＭＳ Ｐゴシック" charset="0"/>
                <a:cs typeface="Zawgyi-One" charset="0"/>
              </a:rPr>
              <a:t>္၏</a:t>
            </a:r>
            <a:r>
              <a:rPr lang="en-US" sz="2000" b="1" dirty="0" err="1">
                <a:solidFill>
                  <a:srgbClr val="FFFF00"/>
                </a:solidFill>
                <a:latin typeface="Zawgyi-One" charset="0"/>
                <a:ea typeface="ＭＳ Ｐゴシック" charset="0"/>
                <a:cs typeface="Zawgyi-One" charset="0"/>
              </a:rPr>
              <a:t>တရားကိုက်င</a:t>
            </a:r>
            <a:r>
              <a:rPr lang="en-US" sz="2000" b="1" dirty="0">
                <a:solidFill>
                  <a:srgbClr val="FFFF00"/>
                </a:solidFill>
                <a:latin typeface="Zawgyi-One" charset="0"/>
                <a:ea typeface="ＭＳ Ｐゴシック" charset="0"/>
                <a:cs typeface="Zawgyi-One" charset="0"/>
              </a:rPr>
              <a:t>္႔ၾ</a:t>
            </a:r>
            <a:r>
              <a:rPr lang="en-US" sz="2000" b="1" dirty="0" err="1">
                <a:solidFill>
                  <a:srgbClr val="FFFF00"/>
                </a:solidFill>
                <a:latin typeface="Zawgyi-One" charset="0"/>
                <a:ea typeface="ＭＳ Ｐゴシック" charset="0"/>
                <a:cs typeface="Zawgyi-One" charset="0"/>
              </a:rPr>
              <a:t>ကေလာ</a:t>
            </a:r>
            <a:r>
              <a:rPr lang="en-US" sz="2000" b="1" dirty="0">
                <a:solidFill>
                  <a:srgbClr val="FFFF00"/>
                </a:solidFill>
                <a:latin typeface="Zawgyi-One" charset="0"/>
                <a:ea typeface="ＭＳ Ｐゴシック" charset="0"/>
                <a:cs typeface="Zawgyi-One" charset="0"/>
              </a:rPr>
              <a:t>႔။ </a:t>
            </a:r>
          </a:p>
        </p:txBody>
      </p:sp>
      <p:sp>
        <p:nvSpPr>
          <p:cNvPr id="287747"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517525" y="265113"/>
            <a:ext cx="7940675"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a:effectLst>
                  <a:outerShdw blurRad="38100" dist="38100" dir="2700000" algn="tl">
                    <a:srgbClr val="000000"/>
                  </a:outerShdw>
                </a:effectLst>
                <a:latin typeface="Arial" charset="0"/>
                <a:cs typeface="Arial" charset="0"/>
              </a:rPr>
              <a:t>Epistle Sermon Verses (15 min.)</a:t>
            </a:r>
            <a:endParaRPr lang="en-US" b="1">
              <a:latin typeface="Arial" charset="0"/>
              <a:cs typeface="Arial" charset="0"/>
            </a:endParaRPr>
          </a:p>
        </p:txBody>
      </p:sp>
      <p:sp>
        <p:nvSpPr>
          <p:cNvPr id="346118" name="Rectangle 6"/>
          <p:cNvSpPr>
            <a:spLocks noGrp="1" noChangeArrowheads="1"/>
          </p:cNvSpPr>
          <p:nvPr>
            <p:ph type="body" sz="half" idx="1"/>
          </p:nvPr>
        </p:nvSpPr>
        <p:spPr>
          <a:xfrm>
            <a:off x="-71438" y="687388"/>
            <a:ext cx="9323388" cy="5334000"/>
          </a:xfrm>
          <a:effectLst>
            <a:outerShdw blurRad="25400" dist="25399" dir="2700000" algn="ctr" rotWithShape="0">
              <a:srgbClr val="000000">
                <a:alpha val="99962"/>
              </a:srgbClr>
            </a:outerShdw>
          </a:effectLst>
        </p:spPr>
        <p:txBody>
          <a:bodyPr/>
          <a:lstStyle/>
          <a:p>
            <a:pPr eaLnBrk="1" hangingPunct="1">
              <a:buFont typeface="Wingdings" charset="0"/>
              <a:buNone/>
              <a:defRPr/>
            </a:pPr>
            <a:r>
              <a:rPr lang="en-US" sz="2000" b="1" u="sng" dirty="0" err="1">
                <a:solidFill>
                  <a:srgbClr val="FFFF00"/>
                </a:solidFill>
                <a:latin typeface="Zawgyi-One" charset="0"/>
                <a:ea typeface="ＭＳ Ｐゴシック" charset="0"/>
                <a:cs typeface="Zawgyi-One" charset="0"/>
              </a:rPr>
              <a:t>ဧဖက</a:t>
            </a:r>
            <a:r>
              <a:rPr lang="en-US" sz="2000" b="1" u="sng" dirty="0">
                <a:solidFill>
                  <a:srgbClr val="FFFF00"/>
                </a:solidFill>
                <a:latin typeface="Zawgyi-One" charset="0"/>
                <a:ea typeface="ＭＳ Ｐゴシック" charset="0"/>
                <a:cs typeface="Zawgyi-One" charset="0"/>
              </a:rPr>
              <a:t>္ ၂း၁၀</a:t>
            </a:r>
            <a:endParaRPr lang="en-US" sz="2000" b="1" dirty="0">
              <a:solidFill>
                <a:srgbClr val="FFFF00"/>
              </a:solidFill>
              <a:latin typeface="Zawgyi-One" charset="0"/>
              <a:ea typeface="ＭＳ Ｐゴシック" charset="0"/>
              <a:cs typeface="Zawgyi-One" charset="0"/>
            </a:endParaRPr>
          </a:p>
          <a:p>
            <a:pPr algn="just" eaLnBrk="1" hangingPunct="1">
              <a:buFont typeface="Wingdings" charset="0"/>
              <a:buNone/>
              <a:defRPr/>
            </a:pPr>
            <a:r>
              <a:rPr lang="en-US" sz="2000" b="1" baseline="30000" dirty="0">
                <a:solidFill>
                  <a:srgbClr val="FFFF00"/>
                </a:solidFill>
                <a:latin typeface="Zawgyi-One" charset="0"/>
                <a:ea typeface="ＭＳ Ｐゴシック" charset="0"/>
                <a:cs typeface="Zawgyi-One" charset="0"/>
              </a:rPr>
              <a:t>	၁၀</a:t>
            </a:r>
            <a:r>
              <a:rPr lang="en-US" sz="2000" b="1" dirty="0">
                <a:solidFill>
                  <a:srgbClr val="FFFF00"/>
                </a:solidFill>
                <a:latin typeface="Zawgyi-One" charset="0"/>
                <a:ea typeface="ＭＳ Ｐゴシック" charset="0"/>
                <a:cs typeface="Zawgyi-One" charset="0"/>
              </a:rPr>
              <a:t>အဘယ္ေၾကာင္႔</a:t>
            </a:r>
            <a:r>
              <a:rPr lang="en-US" sz="2000" b="1" dirty="0" err="1">
                <a:solidFill>
                  <a:srgbClr val="FFFF00"/>
                </a:solidFill>
                <a:latin typeface="Zawgyi-One" charset="0"/>
                <a:ea typeface="ＭＳ Ｐゴシック" charset="0"/>
                <a:cs typeface="Zawgyi-One" charset="0"/>
              </a:rPr>
              <a:t>နည္းဟူမူကား၊ငါတို႔သည္ေကာင္းေသာအက်င</a:t>
            </a:r>
            <a:r>
              <a:rPr lang="en-US" sz="2000" b="1" dirty="0">
                <a:solidFill>
                  <a:srgbClr val="FFFF00"/>
                </a:solidFill>
                <a:latin typeface="Zawgyi-One" charset="0"/>
                <a:ea typeface="ＭＳ Ｐゴシック" charset="0"/>
                <a:cs typeface="Zawgyi-One" charset="0"/>
              </a:rPr>
              <a:t>္႔</a:t>
            </a:r>
            <a:r>
              <a:rPr lang="en-US" sz="2000" b="1" dirty="0" err="1">
                <a:solidFill>
                  <a:srgbClr val="FFFF00"/>
                </a:solidFill>
                <a:latin typeface="Zawgyi-One" charset="0"/>
                <a:ea typeface="ＭＳ Ｐゴシック" charset="0"/>
                <a:cs typeface="Zawgyi-One" charset="0"/>
              </a:rPr>
              <a:t>တို႔ကိုက်င</a:t>
            </a:r>
            <a:r>
              <a:rPr lang="en-US" sz="2000" b="1" dirty="0">
                <a:solidFill>
                  <a:srgbClr val="FFFF00"/>
                </a:solidFill>
                <a:latin typeface="Zawgyi-One" charset="0"/>
                <a:ea typeface="ＭＳ Ｐゴシック" charset="0"/>
                <a:cs typeface="Zawgyi-One" charset="0"/>
              </a:rPr>
              <a:t>္႔</a:t>
            </a:r>
            <a:r>
              <a:rPr lang="en-US" sz="2000" b="1" dirty="0" err="1">
                <a:solidFill>
                  <a:srgbClr val="FFFF00"/>
                </a:solidFill>
                <a:latin typeface="Zawgyi-One" charset="0"/>
                <a:ea typeface="ＭＳ Ｐゴシック" charset="0"/>
                <a:cs typeface="Zawgyi-One" charset="0"/>
              </a:rPr>
              <a:t>ရမည္အေၾကာင္း၊ေယ</a:t>
            </a:r>
            <a:r>
              <a:rPr lang="en-US" sz="2000" b="1" dirty="0">
                <a:solidFill>
                  <a:srgbClr val="FFFF00"/>
                </a:solidFill>
                <a:latin typeface="Zawgyi-One" charset="0"/>
                <a:ea typeface="ＭＳ Ｐゴシック" charset="0"/>
                <a:cs typeface="Zawgyi-One" charset="0"/>
              </a:rPr>
              <a:t>႐ႈ</a:t>
            </a:r>
            <a:r>
              <a:rPr lang="en-US" sz="2000" b="1" dirty="0" err="1">
                <a:solidFill>
                  <a:srgbClr val="FFFF00"/>
                </a:solidFill>
                <a:latin typeface="Zawgyi-One" charset="0"/>
                <a:ea typeface="ＭＳ Ｐゴシック" charset="0"/>
                <a:cs typeface="Zawgyi-One" charset="0"/>
              </a:rPr>
              <a:t>ခရစ</a:t>
            </a:r>
            <a:r>
              <a:rPr lang="en-US" sz="2000" b="1" dirty="0">
                <a:solidFill>
                  <a:srgbClr val="FFFF00"/>
                </a:solidFill>
                <a:latin typeface="Zawgyi-One" charset="0"/>
                <a:ea typeface="ＭＳ Ｐゴシック" charset="0"/>
                <a:cs typeface="Zawgyi-One" charset="0"/>
              </a:rPr>
              <a:t>္၌ျ</a:t>
            </a:r>
            <a:r>
              <a:rPr lang="en-US" sz="2000" b="1" dirty="0" err="1">
                <a:solidFill>
                  <a:srgbClr val="FFFF00"/>
                </a:solidFill>
                <a:latin typeface="Zawgyi-One" charset="0"/>
                <a:ea typeface="ＭＳ Ｐゴシック" charset="0"/>
                <a:cs typeface="Zawgyi-One" charset="0"/>
              </a:rPr>
              <a:t>ပ</a:t>
            </a:r>
            <a:r>
              <a:rPr lang="en-US" sz="2000" b="1" dirty="0">
                <a:solidFill>
                  <a:srgbClr val="FFFF00"/>
                </a:solidFill>
                <a:latin typeface="Zawgyi-One" charset="0"/>
                <a:ea typeface="ＭＳ Ｐゴシック" charset="0"/>
                <a:cs typeface="Zawgyi-One" charset="0"/>
              </a:rPr>
              <a:t>ဳျ</a:t>
            </a:r>
            <a:r>
              <a:rPr lang="en-US" sz="2000" b="1" dirty="0" err="1">
                <a:solidFill>
                  <a:srgbClr val="FFFF00"/>
                </a:solidFill>
                <a:latin typeface="Zawgyi-One" charset="0"/>
                <a:ea typeface="ＭＳ Ｐゴシック" charset="0"/>
                <a:cs typeface="Zawgyi-One" charset="0"/>
              </a:rPr>
              <a:t>ပင</a:t>
            </a:r>
            <a:r>
              <a:rPr lang="en-US" sz="2000" b="1" dirty="0">
                <a:solidFill>
                  <a:srgbClr val="FFFF00"/>
                </a:solidFill>
                <a:latin typeface="Zawgyi-One" charset="0"/>
                <a:ea typeface="ＭＳ Ｐゴシック" charset="0"/>
                <a:cs typeface="Zawgyi-One" charset="0"/>
              </a:rPr>
              <a:t>္၍</a:t>
            </a:r>
            <a:r>
              <a:rPr lang="en-US" sz="2000" b="1" dirty="0" err="1">
                <a:solidFill>
                  <a:srgbClr val="FFFF00"/>
                </a:solidFill>
                <a:latin typeface="Zawgyi-One" charset="0"/>
                <a:ea typeface="ＭＳ Ｐゴシック" charset="0"/>
                <a:cs typeface="Zawgyi-One" charset="0"/>
              </a:rPr>
              <a:t>ဖန္းဆင္းေတာ္မႈရာျဖစ</a:t>
            </a:r>
            <a:r>
              <a:rPr lang="en-US" sz="2000" b="1" dirty="0">
                <a:solidFill>
                  <a:srgbClr val="FFFF00"/>
                </a:solidFill>
                <a:latin typeface="Zawgyi-One" charset="0"/>
                <a:ea typeface="ＭＳ Ｐゴシック" charset="0"/>
                <a:cs typeface="Zawgyi-One" charset="0"/>
              </a:rPr>
              <a:t>္ၾ</a:t>
            </a:r>
            <a:r>
              <a:rPr lang="en-US" sz="2000" b="1" dirty="0" err="1">
                <a:solidFill>
                  <a:srgbClr val="FFFF00"/>
                </a:solidFill>
                <a:latin typeface="Zawgyi-One" charset="0"/>
                <a:ea typeface="ＭＳ Ｐゴシック" charset="0"/>
                <a:cs typeface="Zawgyi-One" charset="0"/>
              </a:rPr>
              <a:t>က</a:t>
            </a:r>
            <a:r>
              <a:rPr lang="en-US" sz="2000" b="1" dirty="0">
                <a:solidFill>
                  <a:srgbClr val="FFFF00"/>
                </a:solidFill>
                <a:latin typeface="Zawgyi-One" charset="0"/>
                <a:ea typeface="ＭＳ Ｐゴシック" charset="0"/>
                <a:cs typeface="Zawgyi-One" charset="0"/>
              </a:rPr>
              <a:t>၏။</a:t>
            </a:r>
            <a:r>
              <a:rPr lang="en-US" sz="2000" b="1" dirty="0" err="1">
                <a:solidFill>
                  <a:srgbClr val="FFFF00"/>
                </a:solidFill>
                <a:latin typeface="Zawgyi-One" charset="0"/>
                <a:ea typeface="ＭＳ Ｐゴシック" charset="0"/>
                <a:cs typeface="Zawgyi-One" charset="0"/>
              </a:rPr>
              <a:t>ထိုေကာင္းေသာအက်င</a:t>
            </a:r>
            <a:r>
              <a:rPr lang="en-US" sz="2000" b="1" dirty="0">
                <a:solidFill>
                  <a:srgbClr val="FFFF00"/>
                </a:solidFill>
                <a:latin typeface="Zawgyi-One" charset="0"/>
                <a:ea typeface="ＭＳ Ｐゴシック" charset="0"/>
                <a:cs typeface="Zawgyi-One" charset="0"/>
              </a:rPr>
              <a:t>္႔</a:t>
            </a:r>
            <a:r>
              <a:rPr lang="en-US" sz="2000" b="1" dirty="0" err="1">
                <a:solidFill>
                  <a:srgbClr val="FFFF00"/>
                </a:solidFill>
                <a:latin typeface="Zawgyi-One" charset="0"/>
                <a:ea typeface="ＭＳ Ｐゴシック" charset="0"/>
                <a:cs typeface="Zawgyi-One" charset="0"/>
              </a:rPr>
              <a:t>တို</a:t>
            </a:r>
            <a:r>
              <a:rPr lang="en-US" sz="2000" b="1" dirty="0">
                <a:solidFill>
                  <a:srgbClr val="FFFF00"/>
                </a:solidFill>
                <a:latin typeface="Zawgyi-One" charset="0"/>
                <a:ea typeface="ＭＳ Ｐゴシック" charset="0"/>
                <a:cs typeface="Zawgyi-One" charset="0"/>
              </a:rPr>
              <a:t>႔၌ငါတို႔သည္က်င္လည္ရမည္အေၾကာင္း၊ဘုရားသခင္သည္ငါတို႔ကိုျပင္ဆင္ေတာ္မူႏွ</a:t>
            </a:r>
            <a:r>
              <a:rPr lang="en-US" sz="2000" b="1" dirty="0" err="1">
                <a:solidFill>
                  <a:srgbClr val="FFFF00"/>
                </a:solidFill>
                <a:latin typeface="Zawgyi-One" charset="0"/>
                <a:ea typeface="ＭＳ Ｐゴシック" charset="0"/>
                <a:cs typeface="Zawgyi-One" charset="0"/>
              </a:rPr>
              <a:t>င</a:t>
            </a:r>
            <a:r>
              <a:rPr lang="en-US" sz="2000" b="1" dirty="0">
                <a:solidFill>
                  <a:srgbClr val="FFFF00"/>
                </a:solidFill>
                <a:latin typeface="Zawgyi-One" charset="0"/>
                <a:ea typeface="ＭＳ Ｐゴシック" charset="0"/>
                <a:cs typeface="Zawgyi-One" charset="0"/>
              </a:rPr>
              <a:t>္႔ၿ</a:t>
            </a:r>
            <a:r>
              <a:rPr lang="en-US" sz="2000" b="1" dirty="0" err="1">
                <a:solidFill>
                  <a:srgbClr val="FFFF00"/>
                </a:solidFill>
                <a:latin typeface="Zawgyi-One" charset="0"/>
                <a:ea typeface="ＭＳ Ｐゴシック" charset="0"/>
                <a:cs typeface="Zawgyi-One" charset="0"/>
              </a:rPr>
              <a:t>ပီ</a:t>
            </a:r>
            <a:r>
              <a:rPr lang="en-US" sz="2000" b="1" dirty="0">
                <a:solidFill>
                  <a:srgbClr val="FFFF00"/>
                </a:solidFill>
                <a:latin typeface="Zawgyi-One" charset="0"/>
                <a:ea typeface="ＭＳ Ｐゴシック" charset="0"/>
                <a:cs typeface="Zawgyi-One" charset="0"/>
              </a:rPr>
              <a:t>။</a:t>
            </a:r>
          </a:p>
          <a:p>
            <a:pPr eaLnBrk="1" hangingPunct="1">
              <a:buFont typeface="Wingdings" charset="0"/>
              <a:buNone/>
              <a:defRPr/>
            </a:pPr>
            <a:r>
              <a:rPr lang="en-US" sz="2000" b="1" u="sng" dirty="0" err="1">
                <a:solidFill>
                  <a:srgbClr val="FFFF00"/>
                </a:solidFill>
                <a:latin typeface="Zawgyi-One" charset="0"/>
                <a:ea typeface="ＭＳ Ｐゴシック" charset="0"/>
                <a:cs typeface="Zawgyi-One" charset="0"/>
              </a:rPr>
              <a:t>ဧဖက</a:t>
            </a:r>
            <a:r>
              <a:rPr lang="en-US" sz="2000" b="1" u="sng" dirty="0">
                <a:solidFill>
                  <a:srgbClr val="FFFF00"/>
                </a:solidFill>
                <a:latin typeface="Zawgyi-One" charset="0"/>
                <a:ea typeface="ＭＳ Ｐゴシック" charset="0"/>
                <a:cs typeface="Zawgyi-One" charset="0"/>
              </a:rPr>
              <a:t>္ ၄း၂၆-၂၇</a:t>
            </a:r>
            <a:endParaRPr lang="en-US" sz="2000" b="1" dirty="0">
              <a:solidFill>
                <a:srgbClr val="FFFF00"/>
              </a:solidFill>
              <a:latin typeface="Zawgyi-One" charset="0"/>
              <a:ea typeface="ＭＳ Ｐゴシック" charset="0"/>
              <a:cs typeface="Zawgyi-One" charset="0"/>
            </a:endParaRPr>
          </a:p>
          <a:p>
            <a:pPr algn="just" eaLnBrk="1" hangingPunct="1">
              <a:buFont typeface="Wingdings" charset="0"/>
              <a:buNone/>
              <a:defRPr/>
            </a:pPr>
            <a:r>
              <a:rPr lang="en-US" sz="2000" b="1" baseline="30000" dirty="0">
                <a:solidFill>
                  <a:srgbClr val="FFFF00"/>
                </a:solidFill>
                <a:latin typeface="Zawgyi-One" charset="0"/>
                <a:ea typeface="ＭＳ Ｐゴシック" charset="0"/>
                <a:cs typeface="Zawgyi-One" charset="0"/>
              </a:rPr>
              <a:t>	၂၆</a:t>
            </a:r>
            <a:r>
              <a:rPr lang="en-US" sz="2000" b="1" dirty="0">
                <a:solidFill>
                  <a:srgbClr val="FFFF00"/>
                </a:solidFill>
                <a:latin typeface="Zawgyi-One" charset="0"/>
                <a:ea typeface="ＭＳ Ｐゴシック" charset="0"/>
                <a:cs typeface="Zawgyi-One" charset="0"/>
              </a:rPr>
              <a:t>အမ်က္ထြက္ရာတြင္အျပစ္မရွိေစႏွ</a:t>
            </a:r>
            <a:r>
              <a:rPr lang="en-US" sz="2000" b="1" dirty="0" err="1">
                <a:solidFill>
                  <a:srgbClr val="FFFF00"/>
                </a:solidFill>
                <a:latin typeface="Zawgyi-One" charset="0"/>
                <a:ea typeface="ＭＳ Ｐゴシック" charset="0"/>
                <a:cs typeface="Zawgyi-One" charset="0"/>
              </a:rPr>
              <a:t>င</a:t>
            </a:r>
            <a:r>
              <a:rPr lang="en-US" sz="2000" b="1" dirty="0">
                <a:solidFill>
                  <a:srgbClr val="FFFF00"/>
                </a:solidFill>
                <a:latin typeface="Zawgyi-One" charset="0"/>
                <a:ea typeface="ＭＳ Ｐゴシック" charset="0"/>
                <a:cs typeface="Zawgyi-One" charset="0"/>
              </a:rPr>
              <a:t>္႔။</a:t>
            </a:r>
            <a:r>
              <a:rPr lang="en-US" sz="2000" b="1" baseline="30000" dirty="0">
                <a:solidFill>
                  <a:srgbClr val="FFFF00"/>
                </a:solidFill>
                <a:latin typeface="Zawgyi-One" charset="0"/>
                <a:ea typeface="ＭＳ Ｐゴシック" charset="0"/>
                <a:cs typeface="Zawgyi-One" charset="0"/>
              </a:rPr>
              <a:t>၂၇</a:t>
            </a:r>
            <a:r>
              <a:rPr lang="en-US" sz="2000" b="1" dirty="0">
                <a:solidFill>
                  <a:srgbClr val="FFFF00"/>
                </a:solidFill>
                <a:latin typeface="Zawgyi-One" charset="0"/>
                <a:ea typeface="ＭＳ Ｐゴシック" charset="0"/>
                <a:cs typeface="Zawgyi-One" charset="0"/>
              </a:rPr>
              <a:t>အမ်က္မေျပဘဲေနမဝင္ေစႏွ</a:t>
            </a:r>
            <a:r>
              <a:rPr lang="en-US" sz="2000" b="1" dirty="0" err="1">
                <a:solidFill>
                  <a:srgbClr val="FFFF00"/>
                </a:solidFill>
                <a:latin typeface="Zawgyi-One" charset="0"/>
                <a:ea typeface="ＭＳ Ｐゴシック" charset="0"/>
                <a:cs typeface="Zawgyi-One" charset="0"/>
              </a:rPr>
              <a:t>င</a:t>
            </a:r>
            <a:r>
              <a:rPr lang="en-US" sz="2000" b="1" dirty="0">
                <a:solidFill>
                  <a:srgbClr val="FFFF00"/>
                </a:solidFill>
                <a:latin typeface="Zawgyi-One" charset="0"/>
                <a:ea typeface="ＭＳ Ｐゴシック" charset="0"/>
                <a:cs typeface="Zawgyi-One" charset="0"/>
              </a:rPr>
              <a:t>္႔။</a:t>
            </a:r>
            <a:r>
              <a:rPr lang="en-US" sz="2000" b="1" dirty="0" err="1">
                <a:solidFill>
                  <a:srgbClr val="FFFF00"/>
                </a:solidFill>
                <a:latin typeface="Zawgyi-One" charset="0"/>
                <a:ea typeface="ＭＳ Ｐゴシック" charset="0"/>
                <a:cs typeface="Zawgyi-One" charset="0"/>
              </a:rPr>
              <a:t>မာရ</a:t>
            </a:r>
            <a:r>
              <a:rPr lang="en-US" sz="2000" b="1" dirty="0">
                <a:solidFill>
                  <a:srgbClr val="FFFF00"/>
                </a:solidFill>
                <a:latin typeface="Zawgyi-One" charset="0"/>
                <a:ea typeface="ＭＳ Ｐゴシック" charset="0"/>
                <a:cs typeface="Zawgyi-One" charset="0"/>
              </a:rPr>
              <a:t>္</a:t>
            </a:r>
          </a:p>
          <a:p>
            <a:pPr algn="just" eaLnBrk="1" hangingPunct="1">
              <a:buFont typeface="Wingdings" charset="0"/>
              <a:buNone/>
              <a:defRPr/>
            </a:pPr>
            <a:r>
              <a:rPr lang="en-US" sz="2000" b="1" dirty="0">
                <a:solidFill>
                  <a:srgbClr val="FFFF00"/>
                </a:solidFill>
                <a:latin typeface="Zawgyi-One" charset="0"/>
                <a:ea typeface="ＭＳ Ｐゴシック" charset="0"/>
                <a:cs typeface="Zawgyi-One" charset="0"/>
              </a:rPr>
              <a:t>   </a:t>
            </a:r>
            <a:r>
              <a:rPr lang="en-US" sz="2000" b="1" dirty="0" err="1">
                <a:solidFill>
                  <a:srgbClr val="FFFF00"/>
                </a:solidFill>
                <a:latin typeface="Zawgyi-One" charset="0"/>
                <a:ea typeface="ＭＳ Ｐゴシック" charset="0"/>
                <a:cs typeface="Zawgyi-One" charset="0"/>
              </a:rPr>
              <a:t>နတ္ကိုအခြင</a:t>
            </a:r>
            <a:r>
              <a:rPr lang="en-US" sz="2000" b="1" dirty="0">
                <a:solidFill>
                  <a:srgbClr val="FFFF00"/>
                </a:solidFill>
                <a:latin typeface="Zawgyi-One" charset="0"/>
                <a:ea typeface="ＭＳ Ｐゴシック" charset="0"/>
                <a:cs typeface="Zawgyi-One" charset="0"/>
              </a:rPr>
              <a:t>္႔</a:t>
            </a:r>
            <a:r>
              <a:rPr lang="en-US" sz="2000" b="1" dirty="0" err="1">
                <a:solidFill>
                  <a:srgbClr val="FFFF00"/>
                </a:solidFill>
                <a:latin typeface="Zawgyi-One" charset="0"/>
                <a:ea typeface="ＭＳ Ｐゴシック" charset="0"/>
                <a:cs typeface="Zawgyi-One" charset="0"/>
              </a:rPr>
              <a:t>မေပးၾက</a:t>
            </a:r>
            <a:r>
              <a:rPr lang="en-US" sz="2000" b="1" dirty="0">
                <a:solidFill>
                  <a:srgbClr val="FFFF00"/>
                </a:solidFill>
                <a:latin typeface="Zawgyi-One" charset="0"/>
                <a:ea typeface="ＭＳ Ｐゴシック" charset="0"/>
                <a:cs typeface="Zawgyi-One" charset="0"/>
              </a:rPr>
              <a:t>ႏွ</a:t>
            </a:r>
            <a:r>
              <a:rPr lang="en-US" sz="2000" b="1" dirty="0" err="1">
                <a:solidFill>
                  <a:srgbClr val="FFFF00"/>
                </a:solidFill>
                <a:latin typeface="Zawgyi-One" charset="0"/>
                <a:ea typeface="ＭＳ Ｐゴシック" charset="0"/>
                <a:cs typeface="Zawgyi-One" charset="0"/>
              </a:rPr>
              <a:t>င</a:t>
            </a:r>
            <a:r>
              <a:rPr lang="en-US" sz="2000" b="1" dirty="0">
                <a:solidFill>
                  <a:srgbClr val="FFFF00"/>
                </a:solidFill>
                <a:latin typeface="Zawgyi-One" charset="0"/>
                <a:ea typeface="ＭＳ Ｐゴシック" charset="0"/>
                <a:cs typeface="Zawgyi-One" charset="0"/>
              </a:rPr>
              <a:t>္႔။ </a:t>
            </a:r>
          </a:p>
          <a:p>
            <a:pPr eaLnBrk="1" hangingPunct="1">
              <a:buFont typeface="Wingdings" charset="0"/>
              <a:buNone/>
              <a:defRPr/>
            </a:pPr>
            <a:r>
              <a:rPr lang="en-US" sz="2000" b="1" u="sng" dirty="0" err="1">
                <a:solidFill>
                  <a:srgbClr val="FFFF00"/>
                </a:solidFill>
                <a:latin typeface="Zawgyi-One" charset="0"/>
                <a:ea typeface="ＭＳ Ｐゴシック" charset="0"/>
                <a:cs typeface="Zawgyi-One" charset="0"/>
              </a:rPr>
              <a:t>ဧဖက</a:t>
            </a:r>
            <a:r>
              <a:rPr lang="en-US" sz="2000" b="1" u="sng" dirty="0">
                <a:solidFill>
                  <a:srgbClr val="FFFF00"/>
                </a:solidFill>
                <a:latin typeface="Zawgyi-One" charset="0"/>
                <a:ea typeface="ＭＳ Ｐゴシック" charset="0"/>
                <a:cs typeface="Zawgyi-One" charset="0"/>
              </a:rPr>
              <a:t>္ ၄း၂၈</a:t>
            </a:r>
            <a:endParaRPr lang="en-US" sz="2000" b="1" dirty="0">
              <a:solidFill>
                <a:srgbClr val="FFFF00"/>
              </a:solidFill>
              <a:latin typeface="Zawgyi-One" charset="0"/>
              <a:ea typeface="ＭＳ Ｐゴシック" charset="0"/>
              <a:cs typeface="Zawgyi-One" charset="0"/>
            </a:endParaRPr>
          </a:p>
          <a:p>
            <a:pPr algn="just" eaLnBrk="1" hangingPunct="1">
              <a:buFont typeface="Wingdings" charset="0"/>
              <a:buNone/>
              <a:defRPr/>
            </a:pPr>
            <a:r>
              <a:rPr lang="en-US" sz="2000" b="1" baseline="30000" dirty="0">
                <a:solidFill>
                  <a:srgbClr val="FFFF00"/>
                </a:solidFill>
                <a:latin typeface="Zawgyi-One" charset="0"/>
                <a:ea typeface="ＭＳ Ｐゴシック" charset="0"/>
                <a:cs typeface="Zawgyi-One" charset="0"/>
              </a:rPr>
              <a:t>	၂၈</a:t>
            </a:r>
            <a:r>
              <a:rPr lang="en-US" sz="2000" b="1" dirty="0">
                <a:solidFill>
                  <a:srgbClr val="FFFF00"/>
                </a:solidFill>
                <a:latin typeface="Zawgyi-One" charset="0"/>
                <a:ea typeface="ＭＳ Ｐゴシック" charset="0"/>
                <a:cs typeface="Zawgyi-One" charset="0"/>
              </a:rPr>
              <a:t>ခိုးတတ္ေသာသည္ေနာက္တဖန္မခိုးဘဲ၊ဆင္းရဲေသာသူအားေပးကမ္းေဝငွ</a:t>
            </a:r>
          </a:p>
          <a:p>
            <a:pPr algn="just" eaLnBrk="1" hangingPunct="1">
              <a:buFont typeface="Wingdings" charset="0"/>
              <a:buNone/>
              <a:defRPr/>
            </a:pPr>
            <a:r>
              <a:rPr lang="en-US" sz="2000" b="1" dirty="0">
                <a:solidFill>
                  <a:srgbClr val="FFFF00"/>
                </a:solidFill>
                <a:latin typeface="Zawgyi-One" charset="0"/>
                <a:ea typeface="ＭＳ Ｐゴシック" charset="0"/>
                <a:cs typeface="Zawgyi-One" charset="0"/>
              </a:rPr>
              <a:t>    </a:t>
            </a:r>
            <a:r>
              <a:rPr lang="en-US" sz="2000" b="1" dirty="0" err="1">
                <a:solidFill>
                  <a:srgbClr val="FFFF00"/>
                </a:solidFill>
                <a:latin typeface="Zawgyi-One" charset="0"/>
                <a:ea typeface="ＭＳ Ｐゴシック" charset="0"/>
                <a:cs typeface="Zawgyi-One" charset="0"/>
              </a:rPr>
              <a:t>ရန</a:t>
            </a:r>
            <a:r>
              <a:rPr lang="en-US" sz="2000" b="1" dirty="0">
                <a:solidFill>
                  <a:srgbClr val="FFFF00"/>
                </a:solidFill>
                <a:latin typeface="Zawgyi-One" charset="0"/>
                <a:ea typeface="ＭＳ Ｐゴシック" charset="0"/>
                <a:cs typeface="Zawgyi-One" charset="0"/>
              </a:rPr>
              <a:t>္ </a:t>
            </a:r>
            <a:r>
              <a:rPr lang="en-US" sz="2000" b="1" dirty="0" err="1">
                <a:solidFill>
                  <a:srgbClr val="FFFF00"/>
                </a:solidFill>
                <a:latin typeface="Zawgyi-One" charset="0"/>
                <a:ea typeface="ＭＳ Ｐゴシック" charset="0"/>
                <a:cs typeface="Zawgyi-One" charset="0"/>
              </a:rPr>
              <a:t>ရွိေစျခင္းင</a:t>
            </a:r>
            <a:r>
              <a:rPr lang="en-US" sz="2000" b="1" dirty="0">
                <a:solidFill>
                  <a:srgbClr val="FFFF00"/>
                </a:solidFill>
                <a:latin typeface="Zawgyi-One" charset="0"/>
                <a:ea typeface="ＭＳ Ｐゴシック" charset="0"/>
                <a:cs typeface="Zawgyi-One" charset="0"/>
              </a:rPr>
              <a:t>ွါ၊ </a:t>
            </a:r>
            <a:r>
              <a:rPr lang="en-US" sz="2000" b="1" dirty="0" err="1">
                <a:solidFill>
                  <a:srgbClr val="FFFF00"/>
                </a:solidFill>
                <a:latin typeface="Zawgyi-One" charset="0"/>
                <a:ea typeface="ＭＳ Ｐゴシック" charset="0"/>
                <a:cs typeface="Zawgyi-One" charset="0"/>
              </a:rPr>
              <a:t>မိမိလက</a:t>
            </a:r>
            <a:r>
              <a:rPr lang="en-US" sz="2000" b="1" dirty="0">
                <a:solidFill>
                  <a:srgbClr val="FFFF00"/>
                </a:solidFill>
                <a:latin typeface="Zawgyi-One" charset="0"/>
                <a:ea typeface="ＭＳ Ｐゴシック" charset="0"/>
                <a:cs typeface="Zawgyi-One" charset="0"/>
              </a:rPr>
              <a:t>္ႏွ</a:t>
            </a:r>
            <a:r>
              <a:rPr lang="en-US" sz="2000" b="1" dirty="0" err="1">
                <a:solidFill>
                  <a:srgbClr val="FFFF00"/>
                </a:solidFill>
                <a:latin typeface="Zawgyi-One" charset="0"/>
                <a:ea typeface="ＭＳ Ｐゴシック" charset="0"/>
                <a:cs typeface="Zawgyi-One" charset="0"/>
              </a:rPr>
              <a:t>င</a:t>
            </a:r>
            <a:r>
              <a:rPr lang="en-US" sz="2000" b="1" dirty="0">
                <a:solidFill>
                  <a:srgbClr val="FFFF00"/>
                </a:solidFill>
                <a:latin typeface="Zawgyi-One" charset="0"/>
                <a:ea typeface="ＭＳ Ｐゴシック" charset="0"/>
                <a:cs typeface="Zawgyi-One" charset="0"/>
              </a:rPr>
              <a:t>္႔</a:t>
            </a:r>
            <a:r>
              <a:rPr lang="en-US" sz="2000" b="1" dirty="0" err="1">
                <a:solidFill>
                  <a:srgbClr val="FFFF00"/>
                </a:solidFill>
                <a:latin typeface="Zawgyi-One" charset="0"/>
                <a:ea typeface="ＭＳ Ｐゴシック" charset="0"/>
                <a:cs typeface="Zawgyi-One" charset="0"/>
              </a:rPr>
              <a:t>ေကာင္းေသာအလုပ္ကိုလုပ္ေဆာင္အားထုတ္ေစ</a:t>
            </a:r>
            <a:r>
              <a:rPr lang="en-US" sz="2000" b="1" dirty="0">
                <a:solidFill>
                  <a:srgbClr val="FFFF00"/>
                </a:solidFill>
                <a:latin typeface="Zawgyi-One" charset="0"/>
                <a:ea typeface="ＭＳ Ｐゴシック" charset="0"/>
                <a:cs typeface="Zawgyi-One" charset="0"/>
              </a:rPr>
              <a:t>။</a:t>
            </a:r>
          </a:p>
          <a:p>
            <a:pPr eaLnBrk="1" hangingPunct="1">
              <a:buFont typeface="Wingdings" charset="0"/>
              <a:buNone/>
              <a:defRPr/>
            </a:pPr>
            <a:r>
              <a:rPr lang="en-US" sz="2000" b="1" u="sng" dirty="0" err="1">
                <a:solidFill>
                  <a:srgbClr val="FFFF00"/>
                </a:solidFill>
                <a:latin typeface="Zawgyi-One" charset="0"/>
                <a:ea typeface="ＭＳ Ｐゴシック" charset="0"/>
                <a:cs typeface="Zawgyi-One" charset="0"/>
              </a:rPr>
              <a:t>ဧဖက</a:t>
            </a:r>
            <a:r>
              <a:rPr lang="en-US" sz="2000" b="1" u="sng" dirty="0">
                <a:solidFill>
                  <a:srgbClr val="FFFF00"/>
                </a:solidFill>
                <a:latin typeface="Zawgyi-One" charset="0"/>
                <a:ea typeface="ＭＳ Ｐゴシック" charset="0"/>
                <a:cs typeface="Zawgyi-One" charset="0"/>
              </a:rPr>
              <a:t>္ ၄း၂၉</a:t>
            </a:r>
            <a:endParaRPr lang="en-US" sz="2000" b="1" dirty="0">
              <a:solidFill>
                <a:srgbClr val="FFFF00"/>
              </a:solidFill>
              <a:latin typeface="Zawgyi-One" charset="0"/>
              <a:ea typeface="ＭＳ Ｐゴシック" charset="0"/>
              <a:cs typeface="Zawgyi-One" charset="0"/>
            </a:endParaRPr>
          </a:p>
          <a:p>
            <a:pPr algn="just" eaLnBrk="1" hangingPunct="1">
              <a:buFont typeface="Wingdings" charset="0"/>
              <a:buNone/>
              <a:defRPr/>
            </a:pPr>
            <a:r>
              <a:rPr lang="en-US" sz="2000" b="1" baseline="30000" dirty="0">
                <a:solidFill>
                  <a:srgbClr val="FFFF00"/>
                </a:solidFill>
                <a:latin typeface="Zawgyi-One" charset="0"/>
                <a:ea typeface="ＭＳ Ｐゴシック" charset="0"/>
                <a:cs typeface="Zawgyi-One" charset="0"/>
              </a:rPr>
              <a:t>	၂၉</a:t>
            </a:r>
            <a:r>
              <a:rPr lang="en-US" sz="2000" b="1" dirty="0">
                <a:solidFill>
                  <a:srgbClr val="FFFF00"/>
                </a:solidFill>
                <a:latin typeface="Zawgyi-One" charset="0"/>
                <a:ea typeface="ＭＳ Ｐゴシック" charset="0"/>
                <a:cs typeface="Zawgyi-One" charset="0"/>
              </a:rPr>
              <a:t>ညစ္ညူးေသာစကားတခြန္းကိုမွ်</a:t>
            </a:r>
            <a:r>
              <a:rPr lang="en-US" sz="2000" b="1" dirty="0" err="1">
                <a:solidFill>
                  <a:srgbClr val="FFFF00"/>
                </a:solidFill>
                <a:latin typeface="Zawgyi-One" charset="0"/>
                <a:ea typeface="ＭＳ Ｐゴシック" charset="0"/>
                <a:cs typeface="Zawgyi-One" charset="0"/>
              </a:rPr>
              <a:t>သင္တို</a:t>
            </a:r>
            <a:r>
              <a:rPr lang="en-US" sz="2000" b="1" dirty="0">
                <a:solidFill>
                  <a:srgbClr val="FFFF00"/>
                </a:solidFill>
                <a:latin typeface="Zawgyi-One" charset="0"/>
                <a:ea typeface="ＭＳ Ｐゴシック" charset="0"/>
                <a:cs typeface="Zawgyi-One" charset="0"/>
              </a:rPr>
              <a:t>႔ႏႈ</a:t>
            </a:r>
            <a:r>
              <a:rPr lang="en-US" sz="2000" b="1" dirty="0" err="1">
                <a:solidFill>
                  <a:srgbClr val="FFFF00"/>
                </a:solidFill>
                <a:latin typeface="Zawgyi-One" charset="0"/>
                <a:ea typeface="ＭＳ Ｐゴシック" charset="0"/>
                <a:cs typeface="Zawgyi-One" charset="0"/>
              </a:rPr>
              <a:t>တ္ထဲကမထြက္ေစ</a:t>
            </a:r>
            <a:r>
              <a:rPr lang="en-US" sz="2000" b="1" dirty="0">
                <a:solidFill>
                  <a:srgbClr val="FFFF00"/>
                </a:solidFill>
                <a:latin typeface="Zawgyi-One" charset="0"/>
                <a:ea typeface="ＭＳ Ｐゴシック" charset="0"/>
                <a:cs typeface="Zawgyi-One" charset="0"/>
              </a:rPr>
              <a:t>ႏွ</a:t>
            </a:r>
            <a:r>
              <a:rPr lang="en-US" sz="2000" b="1" dirty="0" err="1">
                <a:solidFill>
                  <a:srgbClr val="FFFF00"/>
                </a:solidFill>
                <a:latin typeface="Zawgyi-One" charset="0"/>
                <a:ea typeface="ＭＳ Ｐゴシック" charset="0"/>
                <a:cs typeface="Zawgyi-One" charset="0"/>
              </a:rPr>
              <a:t>င</a:t>
            </a:r>
            <a:r>
              <a:rPr lang="en-US" sz="2000" b="1" dirty="0">
                <a:solidFill>
                  <a:srgbClr val="FFFF00"/>
                </a:solidFill>
                <a:latin typeface="Zawgyi-One" charset="0"/>
                <a:ea typeface="ＭＳ Ｐゴシック" charset="0"/>
                <a:cs typeface="Zawgyi-One" charset="0"/>
              </a:rPr>
              <a:t>္႔။ၾ</a:t>
            </a:r>
            <a:r>
              <a:rPr lang="en-US" sz="2000" b="1" dirty="0" err="1">
                <a:solidFill>
                  <a:srgbClr val="FFFF00"/>
                </a:solidFill>
                <a:latin typeface="Zawgyi-One" charset="0"/>
                <a:ea typeface="ＭＳ Ｐゴシック" charset="0"/>
                <a:cs typeface="Zawgyi-One" charset="0"/>
              </a:rPr>
              <a:t>ကားနားေသာသူတို</a:t>
            </a:r>
            <a:r>
              <a:rPr lang="en-US" sz="2000" b="1" dirty="0">
                <a:solidFill>
                  <a:srgbClr val="FFFF00"/>
                </a:solidFill>
                <a:latin typeface="Zawgyi-One" charset="0"/>
                <a:ea typeface="ＭＳ Ｐゴシック" charset="0"/>
                <a:cs typeface="Zawgyi-One" charset="0"/>
              </a:rPr>
              <a:t>႔၏</a:t>
            </a:r>
            <a:r>
              <a:rPr lang="en-US" sz="2000" b="1" dirty="0" err="1">
                <a:solidFill>
                  <a:srgbClr val="FFFF00"/>
                </a:solidFill>
                <a:latin typeface="Zawgyi-One" charset="0"/>
                <a:ea typeface="ＭＳ Ｐゴシック" charset="0"/>
                <a:cs typeface="Zawgyi-One" charset="0"/>
              </a:rPr>
              <a:t>အက်ိဳးကိုျပဳစုေစျခင္းင</a:t>
            </a:r>
            <a:r>
              <a:rPr lang="en-US" sz="2000" b="1" dirty="0">
                <a:solidFill>
                  <a:srgbClr val="FFFF00"/>
                </a:solidFill>
                <a:latin typeface="Zawgyi-One" charset="0"/>
                <a:ea typeface="ＭＳ Ｐゴシック" charset="0"/>
                <a:cs typeface="Zawgyi-One" charset="0"/>
              </a:rPr>
              <a:t>ွါ၊</a:t>
            </a:r>
            <a:r>
              <a:rPr lang="en-US" sz="2000" b="1" dirty="0" err="1">
                <a:solidFill>
                  <a:srgbClr val="FFFF00"/>
                </a:solidFill>
                <a:latin typeface="Zawgyi-One" charset="0"/>
                <a:ea typeface="ＭＳ Ｐゴシック" charset="0"/>
                <a:cs typeface="Zawgyi-One" charset="0"/>
              </a:rPr>
              <a:t>တည္ေဆာက္စရာဘို႔ေကာင္းေသာစကားကုိ</a:t>
            </a:r>
            <a:r>
              <a:rPr lang="en-US" sz="2000" b="1" dirty="0">
                <a:solidFill>
                  <a:srgbClr val="FFFF00"/>
                </a:solidFill>
                <a:latin typeface="Zawgyi-One" charset="0"/>
                <a:ea typeface="ＭＳ Ｐゴシック" charset="0"/>
                <a:cs typeface="Zawgyi-One" charset="0"/>
              </a:rPr>
              <a:t> </a:t>
            </a:r>
            <a:r>
              <a:rPr lang="en-US" sz="2000" b="1" dirty="0" err="1">
                <a:solidFill>
                  <a:srgbClr val="FFFF00"/>
                </a:solidFill>
                <a:latin typeface="Zawgyi-One" charset="0"/>
                <a:ea typeface="ＭＳ Ｐゴシック" charset="0"/>
                <a:cs typeface="Zawgyi-One" charset="0"/>
              </a:rPr>
              <a:t>သာသံုးေဆာင</a:t>
            </a:r>
            <a:r>
              <a:rPr lang="en-US" sz="2000" b="1" dirty="0">
                <a:solidFill>
                  <a:srgbClr val="FFFF00"/>
                </a:solidFill>
                <a:latin typeface="Zawgyi-One" charset="0"/>
                <a:ea typeface="ＭＳ Ｐゴシック" charset="0"/>
                <a:cs typeface="Zawgyi-One" charset="0"/>
              </a:rPr>
              <a:t>္ၾ</a:t>
            </a:r>
            <a:r>
              <a:rPr lang="en-US" sz="2000" b="1" dirty="0" err="1">
                <a:solidFill>
                  <a:srgbClr val="FFFF00"/>
                </a:solidFill>
                <a:latin typeface="Zawgyi-One" charset="0"/>
                <a:ea typeface="ＭＳ Ｐゴシック" charset="0"/>
                <a:cs typeface="Zawgyi-One" charset="0"/>
              </a:rPr>
              <a:t>ကေလာ</a:t>
            </a:r>
            <a:r>
              <a:rPr lang="en-US" sz="2000" b="1" dirty="0">
                <a:solidFill>
                  <a:srgbClr val="FFFF00"/>
                </a:solidFill>
                <a:latin typeface="Zawgyi-One" charset="0"/>
                <a:ea typeface="ＭＳ Ｐゴシック" charset="0"/>
                <a:cs typeface="Zawgyi-One" charset="0"/>
              </a:rPr>
              <a:t>႔။</a:t>
            </a:r>
          </a:p>
        </p:txBody>
      </p:sp>
      <p:sp>
        <p:nvSpPr>
          <p:cNvPr id="289795" name="Text Box 7"/>
          <p:cNvSpPr txBox="1">
            <a:spLocks noChangeArrowheads="1"/>
          </p:cNvSpPr>
          <p:nvPr/>
        </p:nvSpPr>
        <p:spPr bwMode="auto">
          <a:xfrm>
            <a:off x="8653463" y="76200"/>
            <a:ext cx="414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a:effectLst>
                  <a:outerShdw blurRad="38100" dist="38100" dir="2700000" algn="tl">
                    <a:srgbClr val="000000"/>
                  </a:outerShdw>
                </a:effectLst>
                <a:latin typeface="Arial" charset="0"/>
                <a:cs typeface="Arial" charset="0"/>
              </a:rPr>
              <a:t>Epistle Sermon Verses (15 min.)</a:t>
            </a:r>
            <a:endParaRPr lang="en-US" b="1">
              <a:latin typeface="Arial" charset="0"/>
              <a:cs typeface="Arial" charset="0"/>
            </a:endParaRPr>
          </a:p>
        </p:txBody>
      </p:sp>
      <p:sp>
        <p:nvSpPr>
          <p:cNvPr id="348163" name="Rectangle 3"/>
          <p:cNvSpPr>
            <a:spLocks noGrp="1" noChangeArrowheads="1"/>
          </p:cNvSpPr>
          <p:nvPr>
            <p:ph type="body" sz="half" idx="1"/>
          </p:nvPr>
        </p:nvSpPr>
        <p:spPr>
          <a:xfrm>
            <a:off x="457200" y="881063"/>
            <a:ext cx="8472488" cy="5976937"/>
          </a:xfrm>
          <a:effectLst>
            <a:outerShdw blurRad="25400" dist="25399" dir="2700000" algn="ctr" rotWithShape="0">
              <a:srgbClr val="000000">
                <a:alpha val="99962"/>
              </a:srgbClr>
            </a:outerShdw>
          </a:effectLst>
        </p:spPr>
        <p:txBody>
          <a:bodyPr/>
          <a:lstStyle/>
          <a:p>
            <a:pPr eaLnBrk="1" hangingPunct="1">
              <a:lnSpc>
                <a:spcPct val="90000"/>
              </a:lnSpc>
              <a:buFont typeface="Wingdings" charset="0"/>
              <a:buNone/>
              <a:defRPr/>
            </a:pPr>
            <a:r>
              <a:rPr lang="en-US" sz="1800" b="1" u="sng" dirty="0" err="1">
                <a:solidFill>
                  <a:srgbClr val="FFFF00"/>
                </a:solidFill>
                <a:latin typeface="Zawgyi-One" charset="0"/>
                <a:ea typeface="ＭＳ Ｐゴシック" charset="0"/>
                <a:cs typeface="Zawgyi-One" charset="0"/>
              </a:rPr>
              <a:t>ဧဖက</a:t>
            </a:r>
            <a:r>
              <a:rPr lang="en-US" sz="1800" b="1" u="sng" dirty="0">
                <a:solidFill>
                  <a:srgbClr val="FFFF00"/>
                </a:solidFill>
                <a:latin typeface="Zawgyi-One" charset="0"/>
                <a:ea typeface="ＭＳ Ｐゴシック" charset="0"/>
                <a:cs typeface="Zawgyi-One" charset="0"/>
              </a:rPr>
              <a:t>္ ၆း၄</a:t>
            </a:r>
            <a:endParaRPr lang="en-US" sz="1800" b="1" dirty="0">
              <a:solidFill>
                <a:srgbClr val="FFFF00"/>
              </a:solidFill>
              <a:latin typeface="Zawgyi-One" charset="0"/>
              <a:ea typeface="ＭＳ Ｐゴシック" charset="0"/>
              <a:cs typeface="Zawgyi-One" charset="0"/>
            </a:endParaRPr>
          </a:p>
          <a:p>
            <a:pPr algn="just" eaLnBrk="1" hangingPunct="1">
              <a:buFont typeface="Wingdings" charset="0"/>
              <a:buNone/>
              <a:defRPr/>
            </a:pPr>
            <a:r>
              <a:rPr lang="en-US" sz="1800" b="1" baseline="30000" dirty="0">
                <a:solidFill>
                  <a:srgbClr val="FFFF00"/>
                </a:solidFill>
                <a:latin typeface="Zawgyi-One" charset="0"/>
                <a:ea typeface="ＭＳ Ｐゴシック" charset="0"/>
                <a:cs typeface="Zawgyi-One" charset="0"/>
              </a:rPr>
              <a:t>	၄</a:t>
            </a:r>
            <a:r>
              <a:rPr lang="en-US" sz="1800" b="1" dirty="0">
                <a:solidFill>
                  <a:srgbClr val="FFFF00"/>
                </a:solidFill>
                <a:latin typeface="Zawgyi-One" charset="0"/>
                <a:ea typeface="ＭＳ Ｐゴシック" charset="0"/>
                <a:cs typeface="Zawgyi-One" charset="0"/>
              </a:rPr>
              <a:t>အဘတို႔၊</a:t>
            </a:r>
            <a:r>
              <a:rPr lang="en-US" sz="1800" b="1" dirty="0" err="1">
                <a:solidFill>
                  <a:srgbClr val="FFFF00"/>
                </a:solidFill>
                <a:latin typeface="Zawgyi-One" charset="0"/>
                <a:ea typeface="ＭＳ Ｐゴシック" charset="0"/>
                <a:cs typeface="Zawgyi-One" charset="0"/>
              </a:rPr>
              <a:t>ကိုယ္သားသမီးကိုစိတ္ဆိုးေစျခင္းင</a:t>
            </a:r>
            <a:r>
              <a:rPr lang="en-US" sz="1800" b="1" dirty="0">
                <a:solidFill>
                  <a:srgbClr val="FFFF00"/>
                </a:solidFill>
                <a:latin typeface="Zawgyi-One" charset="0"/>
                <a:ea typeface="ＭＳ Ｐゴシック" charset="0"/>
                <a:cs typeface="Zawgyi-One" charset="0"/>
              </a:rPr>
              <a:t>ွါ</a:t>
            </a:r>
            <a:r>
              <a:rPr lang="en-US" sz="1800" b="1" dirty="0" err="1">
                <a:solidFill>
                  <a:srgbClr val="FFFF00"/>
                </a:solidFill>
                <a:latin typeface="Zawgyi-One" charset="0"/>
                <a:ea typeface="ＭＳ Ｐゴシック" charset="0"/>
                <a:cs typeface="Zawgyi-One" charset="0"/>
              </a:rPr>
              <a:t>မျပ</a:t>
            </a:r>
            <a:r>
              <a:rPr lang="en-US" sz="1800" b="1" dirty="0">
                <a:solidFill>
                  <a:srgbClr val="FFFF00"/>
                </a:solidFill>
                <a:latin typeface="Zawgyi-One" charset="0"/>
                <a:ea typeface="ＭＳ Ｐゴシック" charset="0"/>
                <a:cs typeface="Zawgyi-One" charset="0"/>
              </a:rPr>
              <a:t>ဳၾ</a:t>
            </a:r>
            <a:r>
              <a:rPr lang="en-US" sz="1800" b="1" dirty="0" err="1">
                <a:solidFill>
                  <a:srgbClr val="FFFF00"/>
                </a:solidFill>
                <a:latin typeface="Zawgyi-One" charset="0"/>
                <a:ea typeface="ＭＳ Ｐゴシック" charset="0"/>
                <a:cs typeface="Zawgyi-One" charset="0"/>
              </a:rPr>
              <a:t>က</a:t>
            </a:r>
            <a:r>
              <a:rPr lang="en-US" sz="1800" b="1" dirty="0">
                <a:solidFill>
                  <a:srgbClr val="FFFF00"/>
                </a:solidFill>
                <a:latin typeface="Zawgyi-One" charset="0"/>
                <a:ea typeface="ＭＳ Ｐゴシック" charset="0"/>
                <a:cs typeface="Zawgyi-One" charset="0"/>
              </a:rPr>
              <a:t>ႏွ</a:t>
            </a:r>
            <a:r>
              <a:rPr lang="en-US" sz="1800" b="1" dirty="0" err="1">
                <a:solidFill>
                  <a:srgbClr val="FFFF00"/>
                </a:solidFill>
                <a:latin typeface="Zawgyi-One" charset="0"/>
                <a:ea typeface="ＭＳ Ｐゴシック" charset="0"/>
                <a:cs typeface="Zawgyi-One" charset="0"/>
              </a:rPr>
              <a:t>င</a:t>
            </a:r>
            <a:r>
              <a:rPr lang="en-US" sz="1800" b="1" dirty="0">
                <a:solidFill>
                  <a:srgbClr val="FFFF00"/>
                </a:solidFill>
                <a:latin typeface="Zawgyi-One" charset="0"/>
                <a:ea typeface="ＭＳ Ｐゴシック" charset="0"/>
                <a:cs typeface="Zawgyi-One" charset="0"/>
              </a:rPr>
              <a:t>္႔။</a:t>
            </a:r>
            <a:r>
              <a:rPr lang="en-US" sz="1800" b="1" dirty="0" err="1">
                <a:solidFill>
                  <a:srgbClr val="FFFF00"/>
                </a:solidFill>
                <a:latin typeface="Zawgyi-One" charset="0"/>
                <a:ea typeface="ＭＳ Ｐゴシック" charset="0"/>
                <a:cs typeface="Zawgyi-One" charset="0"/>
              </a:rPr>
              <a:t>သခင္ဘုရား</a:t>
            </a:r>
            <a:r>
              <a:rPr lang="en-US" sz="1800" b="1" dirty="0">
                <a:solidFill>
                  <a:srgbClr val="FFFF00"/>
                </a:solidFill>
                <a:latin typeface="Zawgyi-One" charset="0"/>
                <a:ea typeface="ＭＳ Ｐゴシック" charset="0"/>
                <a:cs typeface="Zawgyi-One" charset="0"/>
              </a:rPr>
              <a:t>၏ </a:t>
            </a:r>
            <a:r>
              <a:rPr lang="en-US" sz="1800" b="1" dirty="0" err="1">
                <a:solidFill>
                  <a:srgbClr val="FFFF00"/>
                </a:solidFill>
                <a:latin typeface="Zawgyi-One" charset="0"/>
                <a:ea typeface="ＭＳ Ｐゴシック" charset="0"/>
                <a:cs typeface="Zawgyi-One" charset="0"/>
              </a:rPr>
              <a:t>အလိုေတာ</a:t>
            </a:r>
            <a:r>
              <a:rPr lang="en-US" sz="1800" b="1" dirty="0">
                <a:solidFill>
                  <a:srgbClr val="FFFF00"/>
                </a:solidFill>
                <a:latin typeface="Zawgyi-One" charset="0"/>
                <a:ea typeface="ＭＳ Ｐゴシック" charset="0"/>
                <a:cs typeface="Zawgyi-One" charset="0"/>
              </a:rPr>
              <a:t>္ႏွ</a:t>
            </a:r>
            <a:r>
              <a:rPr lang="en-US" sz="1800" b="1" dirty="0" err="1">
                <a:solidFill>
                  <a:srgbClr val="FFFF00"/>
                </a:solidFill>
                <a:latin typeface="Zawgyi-One" charset="0"/>
                <a:ea typeface="ＭＳ Ｐゴシック" charset="0"/>
                <a:cs typeface="Zawgyi-One" charset="0"/>
              </a:rPr>
              <a:t>င</a:t>
            </a:r>
            <a:r>
              <a:rPr lang="en-US" sz="1800" b="1" dirty="0">
                <a:solidFill>
                  <a:srgbClr val="FFFF00"/>
                </a:solidFill>
                <a:latin typeface="Zawgyi-One" charset="0"/>
                <a:ea typeface="ＭＳ Ｐゴシック" charset="0"/>
                <a:cs typeface="Zawgyi-One" charset="0"/>
              </a:rPr>
              <a:t>္႔</a:t>
            </a:r>
            <a:r>
              <a:rPr lang="en-US" sz="1800" b="1" dirty="0" err="1">
                <a:solidFill>
                  <a:srgbClr val="FFFF00"/>
                </a:solidFill>
                <a:latin typeface="Zawgyi-One" charset="0"/>
                <a:ea typeface="ＭＳ Ｐゴシック" charset="0"/>
                <a:cs typeface="Zawgyi-One" charset="0"/>
              </a:rPr>
              <a:t>ညီေသာဆံုးမသြန္သင</a:t>
            </a:r>
            <a:r>
              <a:rPr lang="en-US" sz="1800" b="1" dirty="0">
                <a:solidFill>
                  <a:srgbClr val="FFFF00"/>
                </a:solidFill>
                <a:latin typeface="Zawgyi-One" charset="0"/>
                <a:ea typeface="ＭＳ Ｐゴシック" charset="0"/>
                <a:cs typeface="Zawgyi-One" charset="0"/>
              </a:rPr>
              <a:t>္ျ</a:t>
            </a:r>
            <a:r>
              <a:rPr lang="en-US" sz="1800" b="1" dirty="0" err="1">
                <a:solidFill>
                  <a:srgbClr val="FFFF00"/>
                </a:solidFill>
                <a:latin typeface="Zawgyi-One" charset="0"/>
                <a:ea typeface="ＭＳ Ｐゴシック" charset="0"/>
                <a:cs typeface="Zawgyi-One" charset="0"/>
              </a:rPr>
              <a:t>ခင္းကိုျပဳလ်က္ေက</a:t>
            </a:r>
            <a:r>
              <a:rPr lang="en-US" sz="1800" b="1" dirty="0">
                <a:solidFill>
                  <a:srgbClr val="FFFF00"/>
                </a:solidFill>
                <a:latin typeface="Zawgyi-One" charset="0"/>
                <a:ea typeface="ＭＳ Ｐゴシック" charset="0"/>
                <a:cs typeface="Zawgyi-One" charset="0"/>
              </a:rPr>
              <a:t>ၽြ</a:t>
            </a:r>
            <a:r>
              <a:rPr lang="en-US" sz="1800" b="1" dirty="0" err="1">
                <a:solidFill>
                  <a:srgbClr val="FFFF00"/>
                </a:solidFill>
                <a:latin typeface="Zawgyi-One" charset="0"/>
                <a:ea typeface="ＭＳ Ｐゴシック" charset="0"/>
                <a:cs typeface="Zawgyi-One" charset="0"/>
              </a:rPr>
              <a:t>းေမြးၾကေလာ</a:t>
            </a:r>
            <a:r>
              <a:rPr lang="en-US" sz="1800" b="1" dirty="0">
                <a:solidFill>
                  <a:srgbClr val="FFFF00"/>
                </a:solidFill>
                <a:latin typeface="Zawgyi-One" charset="0"/>
                <a:ea typeface="ＭＳ Ｐゴシック" charset="0"/>
                <a:cs typeface="Zawgyi-One" charset="0"/>
              </a:rPr>
              <a:t>႔။</a:t>
            </a:r>
          </a:p>
          <a:p>
            <a:pPr eaLnBrk="1" hangingPunct="1">
              <a:buFont typeface="Wingdings" charset="0"/>
              <a:buNone/>
              <a:defRPr/>
            </a:pPr>
            <a:r>
              <a:rPr lang="en-US" sz="1800" b="1" u="sng" dirty="0">
                <a:latin typeface="Zawgyi-One" charset="0"/>
                <a:ea typeface="ＭＳ Ｐゴシック" charset="0"/>
                <a:cs typeface="Zawgyi-One" charset="0"/>
              </a:rPr>
              <a:t>ဖိလိပၸိ၂း၁၃</a:t>
            </a:r>
            <a:endParaRPr lang="en-US" sz="1800" b="1" dirty="0">
              <a:latin typeface="Zawgyi-One" charset="0"/>
              <a:ea typeface="ＭＳ Ｐゴシック" charset="0"/>
              <a:cs typeface="Zawgyi-One" charset="0"/>
            </a:endParaRPr>
          </a:p>
          <a:p>
            <a:pPr algn="just" eaLnBrk="1" hangingPunct="1">
              <a:buFont typeface="Wingdings" charset="0"/>
              <a:buNone/>
              <a:defRPr/>
            </a:pPr>
            <a:r>
              <a:rPr lang="en-US" sz="1800" b="1" baseline="30000" dirty="0">
                <a:latin typeface="Zawgyi-One" charset="0"/>
                <a:ea typeface="ＭＳ Ｐゴシック" charset="0"/>
                <a:cs typeface="Zawgyi-One" charset="0"/>
              </a:rPr>
              <a:t>	၁၃</a:t>
            </a:r>
            <a:r>
              <a:rPr lang="en-US" sz="1800" b="1" dirty="0">
                <a:latin typeface="Zawgyi-One" charset="0"/>
                <a:ea typeface="ＭＳ Ｐゴシック" charset="0"/>
                <a:cs typeface="Zawgyi-One" charset="0"/>
              </a:rPr>
              <a:t>အေၾကာင္းမူကား၊သင္တို႔သည္အလိုရွိေစျခင္းငွါ၄င္း၊အက်င္႔</a:t>
            </a:r>
            <a:r>
              <a:rPr lang="en-US" sz="1800" b="1" dirty="0" err="1">
                <a:latin typeface="Zawgyi-One" charset="0"/>
                <a:ea typeface="ＭＳ Ｐゴシック" charset="0"/>
                <a:cs typeface="Zawgyi-One" charset="0"/>
              </a:rPr>
              <a:t>က်င</a:t>
            </a:r>
            <a:r>
              <a:rPr lang="en-US" sz="1800" b="1" dirty="0">
                <a:latin typeface="Zawgyi-One" charset="0"/>
                <a:ea typeface="ＭＳ Ｐゴシック" charset="0"/>
                <a:cs typeface="Zawgyi-One" charset="0"/>
              </a:rPr>
              <a:t>္႔</a:t>
            </a:r>
            <a:r>
              <a:rPr lang="en-US" sz="1800" b="1" dirty="0" err="1">
                <a:latin typeface="Zawgyi-One" charset="0"/>
                <a:ea typeface="ＭＳ Ｐゴシック" charset="0"/>
                <a:cs typeface="Zawgyi-One" charset="0"/>
              </a:rPr>
              <a:t>ေစ</a:t>
            </a:r>
            <a:endParaRPr lang="en-US" sz="1800" b="1" dirty="0">
              <a:latin typeface="Zawgyi-One" charset="0"/>
              <a:ea typeface="ＭＳ Ｐゴシック" charset="0"/>
              <a:cs typeface="Zawgyi-One" charset="0"/>
            </a:endParaRPr>
          </a:p>
          <a:p>
            <a:pPr algn="just" eaLnBrk="1" hangingPunct="1">
              <a:buFont typeface="Wingdings" charset="0"/>
              <a:buNone/>
              <a:defRPr/>
            </a:pPr>
            <a:r>
              <a:rPr lang="en-US" sz="1800" b="1" dirty="0">
                <a:latin typeface="Zawgyi-One" charset="0"/>
                <a:ea typeface="ＭＳ Ｐゴシック" charset="0"/>
                <a:cs typeface="Zawgyi-One" charset="0"/>
              </a:rPr>
              <a:t>    ျ</a:t>
            </a:r>
            <a:r>
              <a:rPr lang="en-US" sz="1800" b="1" dirty="0" err="1">
                <a:latin typeface="Zawgyi-One" charset="0"/>
                <a:ea typeface="ＭＳ Ｐゴシック" charset="0"/>
                <a:cs typeface="Zawgyi-One" charset="0"/>
              </a:rPr>
              <a:t>ခင္းင</a:t>
            </a:r>
            <a:r>
              <a:rPr lang="en-US" sz="1800" b="1" dirty="0">
                <a:latin typeface="Zawgyi-One" charset="0"/>
                <a:ea typeface="ＭＳ Ｐゴシック" charset="0"/>
                <a:cs typeface="Zawgyi-One" charset="0"/>
              </a:rPr>
              <a:t>ွါ၄င္း၊သင္တို႔အထဲ၌ေစတနာေတာ္အားျဖင္႔ျ</a:t>
            </a:r>
            <a:r>
              <a:rPr lang="en-US" sz="1800" b="1" dirty="0" err="1">
                <a:latin typeface="Zawgyi-One" charset="0"/>
                <a:ea typeface="ＭＳ Ｐゴシック" charset="0"/>
                <a:cs typeface="Zawgyi-One" charset="0"/>
              </a:rPr>
              <a:t>ပ</a:t>
            </a:r>
            <a:r>
              <a:rPr lang="en-US" sz="1800" b="1" dirty="0">
                <a:latin typeface="Zawgyi-One" charset="0"/>
                <a:ea typeface="ＭＳ Ｐゴシック" charset="0"/>
                <a:cs typeface="Zawgyi-One" charset="0"/>
              </a:rPr>
              <a:t>ဳျ</a:t>
            </a:r>
            <a:r>
              <a:rPr lang="en-US" sz="1800" b="1" dirty="0" err="1">
                <a:latin typeface="Zawgyi-One" charset="0"/>
                <a:ea typeface="ＭＳ Ｐゴシック" charset="0"/>
                <a:cs typeface="Zawgyi-One" charset="0"/>
              </a:rPr>
              <a:t>ပင္ေတာ္မူေသာသူ</a:t>
            </a:r>
            <a:endParaRPr lang="en-US" sz="1800" b="1" dirty="0">
              <a:latin typeface="Zawgyi-One" charset="0"/>
              <a:ea typeface="ＭＳ Ｐゴシック" charset="0"/>
              <a:cs typeface="Zawgyi-One" charset="0"/>
            </a:endParaRPr>
          </a:p>
          <a:p>
            <a:pPr algn="just" eaLnBrk="1" hangingPunct="1">
              <a:buFont typeface="Wingdings" charset="0"/>
              <a:buNone/>
              <a:defRPr/>
            </a:pPr>
            <a:r>
              <a:rPr lang="en-US" sz="1800" b="1" dirty="0">
                <a:latin typeface="Zawgyi-One" charset="0"/>
                <a:ea typeface="ＭＳ Ｐゴシック" charset="0"/>
                <a:cs typeface="Zawgyi-One" charset="0"/>
              </a:rPr>
              <a:t>    </a:t>
            </a:r>
            <a:r>
              <a:rPr lang="en-US" sz="1800" b="1" dirty="0" err="1">
                <a:latin typeface="Zawgyi-One" charset="0"/>
                <a:ea typeface="ＭＳ Ｐゴシック" charset="0"/>
                <a:cs typeface="Zawgyi-One" charset="0"/>
              </a:rPr>
              <a:t>ကားဘုရားသခင္ေပတည္း</a:t>
            </a:r>
            <a:r>
              <a:rPr lang="en-US" sz="1800" b="1" dirty="0">
                <a:latin typeface="Zawgyi-One" charset="0"/>
                <a:ea typeface="ＭＳ Ｐゴシック" charset="0"/>
                <a:cs typeface="Zawgyi-One" charset="0"/>
              </a:rPr>
              <a:t>။</a:t>
            </a:r>
          </a:p>
          <a:p>
            <a:pPr eaLnBrk="1" hangingPunct="1">
              <a:buFont typeface="Wingdings" charset="0"/>
              <a:buNone/>
              <a:defRPr/>
            </a:pPr>
            <a:r>
              <a:rPr lang="en-US" sz="1800" b="1" u="sng" dirty="0">
                <a:latin typeface="Zawgyi-One" charset="0"/>
                <a:ea typeface="ＭＳ Ｐゴシック" charset="0"/>
                <a:cs typeface="Zawgyi-One" charset="0"/>
              </a:rPr>
              <a:t>ဖိလိပၸိ၂း၁၄</a:t>
            </a:r>
            <a:endParaRPr lang="en-US" sz="1800" b="1" dirty="0">
              <a:latin typeface="Zawgyi-One" charset="0"/>
              <a:ea typeface="ＭＳ Ｐゴシック" charset="0"/>
              <a:cs typeface="Zawgyi-One" charset="0"/>
            </a:endParaRPr>
          </a:p>
          <a:p>
            <a:pPr algn="just" eaLnBrk="1" hangingPunct="1">
              <a:buFont typeface="Wingdings" charset="0"/>
              <a:buNone/>
              <a:defRPr/>
            </a:pPr>
            <a:r>
              <a:rPr lang="en-US" sz="1800" b="1" baseline="30000" dirty="0">
                <a:latin typeface="Zawgyi-One" charset="0"/>
                <a:ea typeface="ＭＳ Ｐゴシック" charset="0"/>
                <a:cs typeface="Zawgyi-One" charset="0"/>
              </a:rPr>
              <a:t>	၁၄</a:t>
            </a:r>
            <a:r>
              <a:rPr lang="en-US" sz="1800" b="1" dirty="0">
                <a:latin typeface="Zawgyi-One" charset="0"/>
                <a:ea typeface="ＭＳ Ｐゴシック" charset="0"/>
                <a:cs typeface="Zawgyi-One" charset="0"/>
              </a:rPr>
              <a:t>သင္တို႔သည္ျ</a:t>
            </a:r>
            <a:r>
              <a:rPr lang="en-US" sz="1800" b="1" dirty="0" err="1">
                <a:latin typeface="Zawgyi-One" charset="0"/>
                <a:ea typeface="ＭＳ Ｐゴシック" charset="0"/>
                <a:cs typeface="Zawgyi-One" charset="0"/>
              </a:rPr>
              <a:t>ပဳေလသမ</a:t>
            </a:r>
            <a:r>
              <a:rPr lang="en-US" sz="1800" b="1" dirty="0">
                <a:latin typeface="Zawgyi-One" charset="0"/>
                <a:ea typeface="ＭＳ Ｐゴシック" charset="0"/>
                <a:cs typeface="Zawgyi-One" charset="0"/>
              </a:rPr>
              <a:t>ွ်</a:t>
            </a:r>
            <a:r>
              <a:rPr lang="en-US" sz="1800" b="1" dirty="0" err="1">
                <a:latin typeface="Zawgyi-One" charset="0"/>
                <a:ea typeface="ＭＳ Ｐゴシック" charset="0"/>
                <a:cs typeface="Zawgyi-One" charset="0"/>
              </a:rPr>
              <a:t>တို</a:t>
            </a:r>
            <a:r>
              <a:rPr lang="en-US" sz="1800" b="1" dirty="0">
                <a:latin typeface="Zawgyi-One" charset="0"/>
                <a:ea typeface="ＭＳ Ｐゴシック" charset="0"/>
                <a:cs typeface="Zawgyi-One" charset="0"/>
              </a:rPr>
              <a:t>႔၌ျ</a:t>
            </a:r>
            <a:r>
              <a:rPr lang="en-US" sz="1800" b="1" dirty="0" err="1">
                <a:latin typeface="Zawgyi-One" charset="0"/>
                <a:ea typeface="ＭＳ Ｐゴシック" charset="0"/>
                <a:cs typeface="Zawgyi-One" charset="0"/>
              </a:rPr>
              <a:t>ပည္တမ္းျခင္း</a:t>
            </a:r>
            <a:r>
              <a:rPr lang="en-US" sz="1800" b="1" dirty="0">
                <a:latin typeface="Zawgyi-One" charset="0"/>
                <a:ea typeface="ＭＳ Ｐゴシック" charset="0"/>
                <a:cs typeface="Zawgyi-One" charset="0"/>
              </a:rPr>
              <a:t>၊ျ</a:t>
            </a:r>
            <a:r>
              <a:rPr lang="en-US" sz="1800" b="1" dirty="0" err="1">
                <a:latin typeface="Zawgyi-One" charset="0"/>
                <a:ea typeface="ＭＳ Ｐゴシック" charset="0"/>
                <a:cs typeface="Zawgyi-One" charset="0"/>
              </a:rPr>
              <a:t>ငင္းခံုျခင္းမရွိဘဲျပ</a:t>
            </a:r>
            <a:r>
              <a:rPr lang="en-US" sz="1800" b="1" dirty="0">
                <a:latin typeface="Zawgyi-One" charset="0"/>
                <a:ea typeface="ＭＳ Ｐゴシック" charset="0"/>
                <a:cs typeface="Zawgyi-One" charset="0"/>
              </a:rPr>
              <a:t>ဳၾ</a:t>
            </a:r>
            <a:r>
              <a:rPr lang="en-US" sz="1800" b="1" dirty="0" err="1">
                <a:latin typeface="Zawgyi-One" charset="0"/>
                <a:ea typeface="ＭＳ Ｐゴシック" charset="0"/>
                <a:cs typeface="Zawgyi-One" charset="0"/>
              </a:rPr>
              <a:t>က</a:t>
            </a:r>
            <a:endParaRPr lang="en-US" sz="1800" b="1" dirty="0">
              <a:latin typeface="Zawgyi-One" charset="0"/>
              <a:ea typeface="ＭＳ Ｐゴシック" charset="0"/>
              <a:cs typeface="Zawgyi-One" charset="0"/>
            </a:endParaRPr>
          </a:p>
          <a:p>
            <a:pPr algn="just" eaLnBrk="1" hangingPunct="1">
              <a:buFont typeface="Wingdings" charset="0"/>
              <a:buNone/>
              <a:defRPr/>
            </a:pPr>
            <a:r>
              <a:rPr lang="en-US" sz="1800" b="1" dirty="0">
                <a:latin typeface="Zawgyi-One" charset="0"/>
                <a:ea typeface="ＭＳ Ｐゴシック" charset="0"/>
                <a:cs typeface="Zawgyi-One" charset="0"/>
              </a:rPr>
              <a:t>    </a:t>
            </a:r>
            <a:r>
              <a:rPr lang="en-US" sz="1800" b="1" dirty="0" err="1">
                <a:latin typeface="Zawgyi-One" charset="0"/>
                <a:ea typeface="ＭＳ Ｐゴシック" charset="0"/>
                <a:cs typeface="Zawgyi-One" charset="0"/>
              </a:rPr>
              <a:t>ေလာ</a:t>
            </a:r>
            <a:r>
              <a:rPr lang="en-US" sz="1800" b="1" dirty="0">
                <a:latin typeface="Zawgyi-One" charset="0"/>
                <a:ea typeface="ＭＳ Ｐゴシック" charset="0"/>
                <a:cs typeface="Zawgyi-One" charset="0"/>
              </a:rPr>
              <a:t>႔။</a:t>
            </a:r>
          </a:p>
          <a:p>
            <a:pPr eaLnBrk="1" hangingPunct="1">
              <a:buFont typeface="Wingdings" charset="0"/>
              <a:buNone/>
              <a:defRPr/>
            </a:pPr>
            <a:r>
              <a:rPr lang="en-US" sz="1800" b="1" u="sng" dirty="0" err="1">
                <a:latin typeface="Zawgyi-One" charset="0"/>
                <a:ea typeface="ＭＳ Ｐゴシック" charset="0"/>
                <a:cs typeface="Zawgyi-One" charset="0"/>
              </a:rPr>
              <a:t>ေကာ</a:t>
            </a:r>
            <a:r>
              <a:rPr lang="en-US" sz="1800" b="1" u="sng" dirty="0">
                <a:latin typeface="Zawgyi-One" charset="0"/>
                <a:ea typeface="ＭＳ Ｐゴシック" charset="0"/>
                <a:cs typeface="Zawgyi-One" charset="0"/>
              </a:rPr>
              <a:t> ၂း၈-၉</a:t>
            </a:r>
            <a:endParaRPr lang="en-US" sz="1800" b="1" dirty="0">
              <a:latin typeface="Zawgyi-One" charset="0"/>
              <a:ea typeface="ＭＳ Ｐゴシック" charset="0"/>
              <a:cs typeface="Zawgyi-One" charset="0"/>
            </a:endParaRPr>
          </a:p>
          <a:p>
            <a:pPr algn="just" eaLnBrk="1" hangingPunct="1">
              <a:buFont typeface="Wingdings" charset="0"/>
              <a:buNone/>
              <a:defRPr/>
            </a:pPr>
            <a:r>
              <a:rPr lang="en-US" sz="1800" b="1" baseline="30000" dirty="0">
                <a:latin typeface="Zawgyi-One" charset="0"/>
                <a:ea typeface="ＭＳ Ｐゴシック" charset="0"/>
                <a:cs typeface="Zawgyi-One" charset="0"/>
              </a:rPr>
              <a:t>	၈</a:t>
            </a:r>
            <a:r>
              <a:rPr lang="en-US" sz="1800" b="1" dirty="0">
                <a:latin typeface="Zawgyi-One" charset="0"/>
                <a:ea typeface="ＭＳ Ｐゴシック" charset="0"/>
                <a:cs typeface="Zawgyi-One" charset="0"/>
              </a:rPr>
              <a:t>ခရစ္ေတာ္၏</a:t>
            </a:r>
            <a:r>
              <a:rPr lang="en-US" sz="1800" b="1" dirty="0" err="1">
                <a:latin typeface="Zawgyi-One" charset="0"/>
                <a:ea typeface="ＭＳ Ｐゴシック" charset="0"/>
                <a:cs typeface="Zawgyi-One" charset="0"/>
              </a:rPr>
              <a:t>တရားကိုမလိုက</a:t>
            </a:r>
            <a:r>
              <a:rPr lang="en-US" sz="1800" b="1" dirty="0">
                <a:latin typeface="Zawgyi-One" charset="0"/>
                <a:ea typeface="ＭＳ Ｐゴシック" charset="0"/>
                <a:cs typeface="Zawgyi-One" charset="0"/>
              </a:rPr>
              <a:t>္၊</a:t>
            </a:r>
            <a:r>
              <a:rPr lang="en-US" sz="1800" b="1" dirty="0" err="1">
                <a:latin typeface="Zawgyi-One" charset="0"/>
                <a:ea typeface="ＭＳ Ｐゴシック" charset="0"/>
                <a:cs typeface="Zawgyi-One" charset="0"/>
              </a:rPr>
              <a:t>လူအဆက္ဆက္ခံေသာနည္းဥပေဒ</a:t>
            </a:r>
            <a:r>
              <a:rPr lang="en-US" sz="1800" b="1" dirty="0">
                <a:latin typeface="Zawgyi-One" charset="0"/>
                <a:ea typeface="ＭＳ Ｐゴシック" charset="0"/>
                <a:cs typeface="Zawgyi-One" charset="0"/>
              </a:rPr>
              <a:t>ႏွ</a:t>
            </a:r>
            <a:r>
              <a:rPr lang="en-US" sz="1800" b="1" dirty="0" err="1">
                <a:latin typeface="Zawgyi-One" charset="0"/>
                <a:ea typeface="ＭＳ Ｐゴシック" charset="0"/>
                <a:cs typeface="Zawgyi-One" charset="0"/>
              </a:rPr>
              <a:t>င</a:t>
            </a:r>
            <a:r>
              <a:rPr lang="en-US" sz="1800" b="1" dirty="0">
                <a:latin typeface="Zawgyi-One" charset="0"/>
                <a:ea typeface="ＭＳ Ｐゴシック" charset="0"/>
                <a:cs typeface="Zawgyi-One" charset="0"/>
              </a:rPr>
              <a:t>္႔</a:t>
            </a:r>
          </a:p>
          <a:p>
            <a:pPr algn="just" eaLnBrk="1" hangingPunct="1">
              <a:buFont typeface="Wingdings" charset="0"/>
              <a:buNone/>
              <a:defRPr/>
            </a:pPr>
            <a:r>
              <a:rPr lang="en-US" sz="1800" b="1" dirty="0">
                <a:latin typeface="Zawgyi-One" charset="0"/>
                <a:ea typeface="ＭＳ Ｐゴシック" charset="0"/>
                <a:cs typeface="Zawgyi-One" charset="0"/>
              </a:rPr>
              <a:t>    </a:t>
            </a:r>
            <a:r>
              <a:rPr lang="en-US" sz="1800" b="1" dirty="0" err="1">
                <a:latin typeface="Zawgyi-One" charset="0"/>
                <a:ea typeface="ＭＳ Ｐゴシック" charset="0"/>
                <a:cs typeface="Zawgyi-One" charset="0"/>
              </a:rPr>
              <a:t>ေလာကီတရားႏုကိုလိုက</a:t>
            </a:r>
            <a:r>
              <a:rPr lang="en-US" sz="1800" b="1" dirty="0">
                <a:latin typeface="Zawgyi-One" charset="0"/>
                <a:ea typeface="ＭＳ Ｐゴシック" charset="0"/>
                <a:cs typeface="Zawgyi-One" charset="0"/>
              </a:rPr>
              <a:t>္၍၊</a:t>
            </a:r>
            <a:r>
              <a:rPr lang="en-US" sz="1800" b="1" dirty="0" err="1">
                <a:latin typeface="Zawgyi-One" charset="0"/>
                <a:ea typeface="ＭＳ Ｐゴシック" charset="0"/>
                <a:cs typeface="Zawgyi-One" charset="0"/>
              </a:rPr>
              <a:t>ေလာကီပညာ</a:t>
            </a:r>
            <a:r>
              <a:rPr lang="en-US" sz="1800" b="1" dirty="0">
                <a:latin typeface="Zawgyi-One" charset="0"/>
                <a:ea typeface="ＭＳ Ｐゴシック" charset="0"/>
                <a:cs typeface="Zawgyi-One" charset="0"/>
              </a:rPr>
              <a:t>ႏွ</a:t>
            </a:r>
            <a:r>
              <a:rPr lang="en-US" sz="1800" b="1" dirty="0" err="1">
                <a:latin typeface="Zawgyi-One" charset="0"/>
                <a:ea typeface="ＭＳ Ｐゴシック" charset="0"/>
                <a:cs typeface="Zawgyi-One" charset="0"/>
              </a:rPr>
              <a:t>င</a:t>
            </a:r>
            <a:r>
              <a:rPr lang="en-US" sz="1800" b="1" dirty="0">
                <a:latin typeface="Zawgyi-One" charset="0"/>
                <a:ea typeface="ＭＳ Ｐゴシック" charset="0"/>
                <a:cs typeface="Zawgyi-One" charset="0"/>
              </a:rPr>
              <a:t>္႔</a:t>
            </a:r>
            <a:r>
              <a:rPr lang="en-US" sz="1800" b="1" dirty="0" err="1">
                <a:latin typeface="Zawgyi-One" charset="0"/>
                <a:ea typeface="ＭＳ Ｐゴシック" charset="0"/>
                <a:cs typeface="Zawgyi-One" charset="0"/>
              </a:rPr>
              <a:t>အခ်ည္း</a:t>
            </a:r>
            <a:r>
              <a:rPr lang="en-US" sz="1800" b="1" dirty="0">
                <a:latin typeface="Zawgyi-One" charset="0"/>
                <a:ea typeface="ＭＳ Ｐゴシック" charset="0"/>
                <a:cs typeface="Zawgyi-One" charset="0"/>
              </a:rPr>
              <a:t>ႏွ</a:t>
            </a:r>
            <a:r>
              <a:rPr lang="en-US" sz="1800" b="1" dirty="0" err="1">
                <a:latin typeface="Zawgyi-One" charset="0"/>
                <a:ea typeface="ＭＳ Ｐゴシック" charset="0"/>
                <a:cs typeface="Zawgyi-One" charset="0"/>
              </a:rPr>
              <a:t>ီးေသာပရိယာယ</a:t>
            </a:r>
            <a:r>
              <a:rPr lang="en-US" sz="1800" b="1" dirty="0">
                <a:latin typeface="Zawgyi-One" charset="0"/>
                <a:ea typeface="ＭＳ Ｐゴシック" charset="0"/>
                <a:cs typeface="Zawgyi-One" charset="0"/>
              </a:rPr>
              <a:t>္</a:t>
            </a:r>
          </a:p>
          <a:p>
            <a:pPr algn="just" eaLnBrk="1" hangingPunct="1">
              <a:buFont typeface="Wingdings" charset="0"/>
              <a:buNone/>
              <a:defRPr/>
            </a:pPr>
            <a:r>
              <a:rPr lang="en-US" sz="1800" b="1" dirty="0" err="1">
                <a:latin typeface="Zawgyi-One" charset="0"/>
                <a:ea typeface="ＭＳ Ｐゴシック" charset="0"/>
                <a:cs typeface="Zawgyi-One" charset="0"/>
              </a:rPr>
              <a:t>အားျဖင</a:t>
            </a:r>
            <a:r>
              <a:rPr lang="en-US" sz="1800" b="1" dirty="0">
                <a:latin typeface="Zawgyi-One" charset="0"/>
                <a:ea typeface="ＭＳ Ｐゴシック" charset="0"/>
                <a:cs typeface="Zawgyi-One" charset="0"/>
              </a:rPr>
              <a:t>္႔</a:t>
            </a:r>
            <a:r>
              <a:rPr lang="en-US" sz="1800" b="1" dirty="0" err="1">
                <a:latin typeface="Zawgyi-One" charset="0"/>
                <a:ea typeface="ＭＳ Ｐゴシック" charset="0"/>
                <a:cs typeface="Zawgyi-One" charset="0"/>
              </a:rPr>
              <a:t>သင္တို႔ကိုအဘယ္သူမ</a:t>
            </a:r>
            <a:r>
              <a:rPr lang="en-US" sz="1800" b="1" dirty="0">
                <a:latin typeface="Zawgyi-One" charset="0"/>
                <a:ea typeface="ＭＳ Ｐゴシック" charset="0"/>
                <a:cs typeface="Zawgyi-One" charset="0"/>
              </a:rPr>
              <a:t>ွ်</a:t>
            </a:r>
            <a:r>
              <a:rPr lang="en-US" sz="1800" b="1" dirty="0" err="1">
                <a:latin typeface="Zawgyi-One" charset="0"/>
                <a:ea typeface="ＭＳ Ｐゴシック" charset="0"/>
                <a:cs typeface="Zawgyi-One" charset="0"/>
              </a:rPr>
              <a:t>မလုယူမဖ်က္ဆီးေစျခင္းင</a:t>
            </a:r>
            <a:r>
              <a:rPr lang="en-US" sz="1800" b="1" dirty="0">
                <a:latin typeface="Zawgyi-One" charset="0"/>
                <a:ea typeface="ＭＳ Ｐゴシック" charset="0"/>
                <a:cs typeface="Zawgyi-One" charset="0"/>
              </a:rPr>
              <a:t>ွါ</a:t>
            </a:r>
            <a:r>
              <a:rPr lang="en-US" sz="1800" b="1" dirty="0" err="1">
                <a:latin typeface="Zawgyi-One" charset="0"/>
                <a:ea typeface="ＭＳ Ｐゴシック" charset="0"/>
                <a:cs typeface="Zawgyi-One" charset="0"/>
              </a:rPr>
              <a:t>သတိုျပ</a:t>
            </a:r>
            <a:r>
              <a:rPr lang="en-US" sz="1800" b="1" dirty="0">
                <a:latin typeface="Zawgyi-One" charset="0"/>
                <a:ea typeface="ＭＳ Ｐゴシック" charset="0"/>
                <a:cs typeface="Zawgyi-One" charset="0"/>
              </a:rPr>
              <a:t>ဳၾ</a:t>
            </a:r>
            <a:r>
              <a:rPr lang="en-US" sz="1800" b="1" dirty="0" err="1">
                <a:latin typeface="Zawgyi-One" charset="0"/>
                <a:ea typeface="ＭＳ Ｐゴシック" charset="0"/>
                <a:cs typeface="Zawgyi-One" charset="0"/>
              </a:rPr>
              <a:t>ကေလာ</a:t>
            </a:r>
            <a:r>
              <a:rPr lang="en-US" sz="1800" b="1" dirty="0">
                <a:latin typeface="Zawgyi-One" charset="0"/>
                <a:ea typeface="ＭＳ Ｐゴシック" charset="0"/>
                <a:cs typeface="Zawgyi-One" charset="0"/>
              </a:rPr>
              <a:t>႔။</a:t>
            </a:r>
          </a:p>
        </p:txBody>
      </p:sp>
      <p:sp>
        <p:nvSpPr>
          <p:cNvPr id="291843"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a:effectLst>
                  <a:outerShdw blurRad="38100" dist="38100" dir="2700000" algn="tl">
                    <a:srgbClr val="000000"/>
                  </a:outerShdw>
                </a:effectLst>
                <a:latin typeface="Arial" charset="0"/>
                <a:cs typeface="Arial" charset="0"/>
              </a:rPr>
              <a:t>Epistle Sermon Verses (15 min.)</a:t>
            </a:r>
            <a:endParaRPr lang="en-US" b="1">
              <a:latin typeface="Arial" charset="0"/>
              <a:cs typeface="Arial" charset="0"/>
            </a:endParaRPr>
          </a:p>
        </p:txBody>
      </p:sp>
      <p:sp>
        <p:nvSpPr>
          <p:cNvPr id="349187" name="Rectangle 3"/>
          <p:cNvSpPr>
            <a:spLocks noGrp="1" noChangeArrowheads="1"/>
          </p:cNvSpPr>
          <p:nvPr>
            <p:ph type="body" sz="half" idx="1"/>
          </p:nvPr>
        </p:nvSpPr>
        <p:spPr>
          <a:xfrm>
            <a:off x="179388" y="620713"/>
            <a:ext cx="8964612" cy="5929312"/>
          </a:xfrm>
          <a:effectLst>
            <a:outerShdw blurRad="25400" dist="25399" dir="2700000" algn="ctr" rotWithShape="0">
              <a:srgbClr val="000000">
                <a:alpha val="99962"/>
              </a:srgbClr>
            </a:outerShdw>
          </a:effectLst>
        </p:spPr>
        <p:txBody>
          <a:bodyPr/>
          <a:lstStyle/>
          <a:p>
            <a:pPr eaLnBrk="1" hangingPunct="1">
              <a:buFont typeface="Wingdings" charset="0"/>
              <a:buNone/>
              <a:defRPr/>
            </a:pPr>
            <a:r>
              <a:rPr lang="en-US" sz="1800" b="1" u="sng" dirty="0">
                <a:latin typeface="Zawgyi-One" charset="0"/>
                <a:ea typeface="ＭＳ Ｐゴシック" charset="0"/>
                <a:cs typeface="Zawgyi-One" charset="0"/>
              </a:rPr>
              <a:t>၁ </a:t>
            </a:r>
            <a:r>
              <a:rPr lang="en-US" sz="1800" b="1" u="sng" dirty="0" err="1">
                <a:latin typeface="Zawgyi-One" charset="0"/>
                <a:ea typeface="ＭＳ Ｐゴシック" charset="0"/>
                <a:cs typeface="Zawgyi-One" charset="0"/>
              </a:rPr>
              <a:t>တိ</a:t>
            </a:r>
            <a:r>
              <a:rPr lang="en-US" sz="1800" b="1" u="sng" dirty="0">
                <a:latin typeface="Zawgyi-One" charset="0"/>
                <a:ea typeface="ＭＳ Ｐゴシック" charset="0"/>
                <a:cs typeface="Zawgyi-One" charset="0"/>
              </a:rPr>
              <a:t> ၂း၁၁-၁၂</a:t>
            </a:r>
            <a:endParaRPr lang="en-US" sz="1800" b="1" dirty="0">
              <a:latin typeface="Zawgyi-One" charset="0"/>
              <a:ea typeface="ＭＳ Ｐゴシック" charset="0"/>
              <a:cs typeface="Zawgyi-One" charset="0"/>
            </a:endParaRPr>
          </a:p>
          <a:p>
            <a:pPr algn="just" eaLnBrk="1" hangingPunct="1">
              <a:buFont typeface="Wingdings" charset="0"/>
              <a:buNone/>
              <a:defRPr/>
            </a:pPr>
            <a:r>
              <a:rPr lang="en-US" sz="1800" b="1" baseline="30000" dirty="0">
                <a:latin typeface="Zawgyi-One" charset="0"/>
                <a:ea typeface="ＭＳ Ｐゴシック" charset="0"/>
                <a:cs typeface="Zawgyi-One" charset="0"/>
              </a:rPr>
              <a:t>	၁၁</a:t>
            </a:r>
            <a:r>
              <a:rPr lang="en-US" sz="1800" b="1" dirty="0">
                <a:latin typeface="Zawgyi-One" charset="0"/>
                <a:ea typeface="ＭＳ Ｐゴシック" charset="0"/>
                <a:cs typeface="Zawgyi-One" charset="0"/>
              </a:rPr>
              <a:t> </a:t>
            </a:r>
            <a:r>
              <a:rPr lang="en-US" sz="1800" b="1" dirty="0" err="1">
                <a:latin typeface="Zawgyi-One" charset="0"/>
                <a:ea typeface="ＭＳ Ｐゴシック" charset="0"/>
                <a:cs typeface="Zawgyi-One" charset="0"/>
              </a:rPr>
              <a:t>မိန္းမသည</a:t>
            </a:r>
            <a:r>
              <a:rPr lang="en-US" sz="1800" b="1" dirty="0">
                <a:latin typeface="Zawgyi-One" charset="0"/>
                <a:ea typeface="ＭＳ Ｐゴシック" charset="0"/>
                <a:cs typeface="Zawgyi-One" charset="0"/>
              </a:rPr>
              <a:t>္ </a:t>
            </a:r>
            <a:r>
              <a:rPr lang="en-US" sz="1800" b="1" dirty="0" err="1">
                <a:latin typeface="Zawgyi-One" charset="0"/>
                <a:ea typeface="ＭＳ Ｐゴシック" charset="0"/>
                <a:cs typeface="Zawgyi-One" charset="0"/>
              </a:rPr>
              <a:t>အုပ္စိုးျခင္းကိုအစဥ္ဝန္ခံ၍တ်တ္ဆိတ္စြာသင္ေစ</a:t>
            </a:r>
            <a:r>
              <a:rPr lang="en-US" sz="1800" b="1" dirty="0">
                <a:latin typeface="Zawgyi-One" charset="0"/>
                <a:ea typeface="ＭＳ Ｐゴシック" charset="0"/>
                <a:cs typeface="Zawgyi-One" charset="0"/>
              </a:rPr>
              <a:t>။ </a:t>
            </a:r>
          </a:p>
          <a:p>
            <a:pPr algn="just" eaLnBrk="1" hangingPunct="1">
              <a:buFont typeface="Wingdings" charset="0"/>
              <a:buNone/>
              <a:defRPr/>
            </a:pPr>
            <a:r>
              <a:rPr lang="en-US" sz="1800" b="1" baseline="30000" dirty="0">
                <a:latin typeface="Zawgyi-One" charset="0"/>
                <a:ea typeface="ＭＳ Ｐゴシック" charset="0"/>
                <a:cs typeface="Zawgyi-One" charset="0"/>
              </a:rPr>
              <a:t>၁၂</a:t>
            </a:r>
            <a:r>
              <a:rPr lang="en-US" sz="1800" b="1" dirty="0">
                <a:latin typeface="Zawgyi-One" charset="0"/>
                <a:ea typeface="ＭＳ Ｐゴシック" charset="0"/>
                <a:cs typeface="Zawgyi-One" charset="0"/>
              </a:rPr>
              <a:t>မိန္းမသည္ဆံုးမၾသဝါဒေပးျခင္း၊ေယာက်ာ္းကိုအစိုးတရျပဳေစျခင္းအခြင္႔</a:t>
            </a:r>
            <a:r>
              <a:rPr lang="en-US" sz="1800" b="1" dirty="0" err="1">
                <a:latin typeface="Zawgyi-One" charset="0"/>
                <a:ea typeface="ＭＳ Ｐゴシック" charset="0"/>
                <a:cs typeface="Zawgyi-One" charset="0"/>
              </a:rPr>
              <a:t>ကိုငါမေပး။သူသည္တိတ္ဆိတ္စြာေနအပ</a:t>
            </a:r>
            <a:r>
              <a:rPr lang="en-US" sz="1800" b="1" dirty="0">
                <a:latin typeface="Zawgyi-One" charset="0"/>
                <a:ea typeface="ＭＳ Ｐゴシック" charset="0"/>
                <a:cs typeface="Zawgyi-One" charset="0"/>
              </a:rPr>
              <a:t>္၏။</a:t>
            </a:r>
          </a:p>
          <a:p>
            <a:pPr eaLnBrk="1" hangingPunct="1">
              <a:buFont typeface="Wingdings" charset="0"/>
              <a:buNone/>
              <a:defRPr/>
            </a:pPr>
            <a:r>
              <a:rPr lang="en-US" sz="1800" b="1" u="sng" dirty="0">
                <a:solidFill>
                  <a:srgbClr val="FFFF00"/>
                </a:solidFill>
                <a:latin typeface="Zawgyi-One" charset="0"/>
                <a:ea typeface="ＭＳ Ｐゴシック" charset="0"/>
                <a:cs typeface="Zawgyi-One" charset="0"/>
              </a:rPr>
              <a:t>၁ </a:t>
            </a:r>
            <a:r>
              <a:rPr lang="en-US" sz="1800" b="1" u="sng" dirty="0" err="1">
                <a:solidFill>
                  <a:srgbClr val="FFFF00"/>
                </a:solidFill>
                <a:latin typeface="Zawgyi-One" charset="0"/>
                <a:ea typeface="ＭＳ Ｐゴシック" charset="0"/>
                <a:cs typeface="Zawgyi-One" charset="0"/>
              </a:rPr>
              <a:t>တိ</a:t>
            </a:r>
            <a:r>
              <a:rPr lang="en-US" sz="1800" b="1" u="sng" dirty="0">
                <a:solidFill>
                  <a:srgbClr val="FFFF00"/>
                </a:solidFill>
                <a:latin typeface="Zawgyi-One" charset="0"/>
                <a:ea typeface="ＭＳ Ｐゴシック" charset="0"/>
                <a:cs typeface="Zawgyi-One" charset="0"/>
              </a:rPr>
              <a:t> ၅း၂၂</a:t>
            </a:r>
            <a:endParaRPr lang="en-US" sz="1800" b="1" dirty="0">
              <a:solidFill>
                <a:srgbClr val="FFFF00"/>
              </a:solidFill>
              <a:latin typeface="Zawgyi-One" charset="0"/>
              <a:ea typeface="ＭＳ Ｐゴシック" charset="0"/>
              <a:cs typeface="Zawgyi-One" charset="0"/>
            </a:endParaRPr>
          </a:p>
          <a:p>
            <a:pPr eaLnBrk="1" hangingPunct="1">
              <a:buFont typeface="Wingdings" charset="0"/>
              <a:buNone/>
              <a:defRPr/>
            </a:pPr>
            <a:r>
              <a:rPr lang="en-US" sz="1800" b="1" baseline="30000" dirty="0">
                <a:solidFill>
                  <a:srgbClr val="FFFF00"/>
                </a:solidFill>
                <a:latin typeface="Zawgyi-One" charset="0"/>
                <a:ea typeface="ＭＳ Ｐゴシック" charset="0"/>
                <a:cs typeface="Zawgyi-One" charset="0"/>
              </a:rPr>
              <a:t>	၂၂ </a:t>
            </a:r>
            <a:r>
              <a:rPr lang="en-US" sz="1800" b="1" dirty="0" err="1">
                <a:solidFill>
                  <a:srgbClr val="FFFF00"/>
                </a:solidFill>
                <a:latin typeface="Zawgyi-One" charset="0"/>
                <a:ea typeface="ＭＳ Ｐゴシック" charset="0"/>
                <a:cs typeface="Zawgyi-One" charset="0"/>
              </a:rPr>
              <a:t>အဘယ္သူ၏အေပ</a:t>
            </a:r>
            <a:r>
              <a:rPr lang="en-US" sz="1800" b="1" dirty="0">
                <a:solidFill>
                  <a:srgbClr val="FFFF00"/>
                </a:solidFill>
                <a:latin typeface="Zawgyi-One" charset="0"/>
                <a:ea typeface="ＭＳ Ｐゴシック" charset="0"/>
                <a:cs typeface="Zawgyi-One" charset="0"/>
              </a:rPr>
              <a:t>ၚ၌</a:t>
            </a:r>
            <a:r>
              <a:rPr lang="en-US" sz="1800" b="1" dirty="0" err="1">
                <a:solidFill>
                  <a:srgbClr val="FFFF00"/>
                </a:solidFill>
                <a:latin typeface="Zawgyi-One" charset="0"/>
                <a:ea typeface="ＭＳ Ｐゴシック" charset="0"/>
                <a:cs typeface="Zawgyi-One" charset="0"/>
              </a:rPr>
              <a:t>လက္ကိုအလ</a:t>
            </a:r>
            <a:r>
              <a:rPr lang="en-US" sz="1800" b="1" dirty="0">
                <a:solidFill>
                  <a:srgbClr val="FFFF00"/>
                </a:solidFill>
                <a:latin typeface="Zawgyi-One" charset="0"/>
                <a:ea typeface="ＭＳ Ｐゴシック" charset="0"/>
                <a:cs typeface="Zawgyi-One" charset="0"/>
              </a:rPr>
              <a:t>ွ်</a:t>
            </a:r>
            <a:r>
              <a:rPr lang="en-US" sz="1800" b="1" dirty="0" err="1">
                <a:solidFill>
                  <a:srgbClr val="FFFF00"/>
                </a:solidFill>
                <a:latin typeface="Zawgyi-One" charset="0"/>
                <a:ea typeface="ＭＳ Ｐゴシック" charset="0"/>
                <a:cs typeface="Zawgyi-One" charset="0"/>
              </a:rPr>
              <a:t>င္တေဆာမတင</a:t>
            </a:r>
            <a:r>
              <a:rPr lang="en-US" sz="1800" b="1" dirty="0">
                <a:solidFill>
                  <a:srgbClr val="FFFF00"/>
                </a:solidFill>
                <a:latin typeface="Zawgyi-One" charset="0"/>
                <a:ea typeface="ＭＳ Ｐゴシック" charset="0"/>
                <a:cs typeface="Zawgyi-One" charset="0"/>
              </a:rPr>
              <a:t>္ႏွ</a:t>
            </a:r>
            <a:r>
              <a:rPr lang="en-US" sz="1800" b="1" dirty="0" err="1">
                <a:solidFill>
                  <a:srgbClr val="FFFF00"/>
                </a:solidFill>
                <a:latin typeface="Zawgyi-One" charset="0"/>
                <a:ea typeface="ＭＳ Ｐゴシック" charset="0"/>
                <a:cs typeface="Zawgyi-One" charset="0"/>
              </a:rPr>
              <a:t>င</a:t>
            </a:r>
            <a:r>
              <a:rPr lang="en-US" sz="1800" b="1" dirty="0">
                <a:solidFill>
                  <a:srgbClr val="FFFF00"/>
                </a:solidFill>
                <a:latin typeface="Zawgyi-One" charset="0"/>
                <a:ea typeface="ＭＳ Ｐゴシック" charset="0"/>
                <a:cs typeface="Zawgyi-One" charset="0"/>
              </a:rPr>
              <a:t>္႔။</a:t>
            </a:r>
            <a:r>
              <a:rPr lang="en-US" sz="1800" b="1" dirty="0" err="1">
                <a:solidFill>
                  <a:srgbClr val="FFFF00"/>
                </a:solidFill>
                <a:latin typeface="Zawgyi-One" charset="0"/>
                <a:ea typeface="ＭＳ Ｐゴシック" charset="0"/>
                <a:cs typeface="Zawgyi-One" charset="0"/>
              </a:rPr>
              <a:t>သူတပါးအ</a:t>
            </a:r>
            <a:endParaRPr lang="en-US" sz="1800" b="1" dirty="0">
              <a:solidFill>
                <a:srgbClr val="FFFF00"/>
              </a:solidFill>
              <a:latin typeface="Zawgyi-One" charset="0"/>
              <a:ea typeface="ＭＳ Ｐゴシック" charset="0"/>
              <a:cs typeface="Zawgyi-One" charset="0"/>
            </a:endParaRPr>
          </a:p>
          <a:p>
            <a:pPr eaLnBrk="1" hangingPunct="1">
              <a:buFont typeface="Wingdings" charset="0"/>
              <a:buNone/>
              <a:defRPr/>
            </a:pPr>
            <a:r>
              <a:rPr lang="en-US" sz="1800" b="1" dirty="0">
                <a:solidFill>
                  <a:srgbClr val="FFFF00"/>
                </a:solidFill>
                <a:latin typeface="Zawgyi-One" charset="0"/>
                <a:ea typeface="ＭＳ Ｐゴシック" charset="0"/>
                <a:cs typeface="Zawgyi-One" charset="0"/>
              </a:rPr>
              <a:t>    ျ</a:t>
            </a:r>
            <a:r>
              <a:rPr lang="en-US" sz="1800" b="1" dirty="0" err="1">
                <a:solidFill>
                  <a:srgbClr val="FFFF00"/>
                </a:solidFill>
                <a:latin typeface="Zawgyi-One" charset="0"/>
                <a:ea typeface="ＭＳ Ｐゴシック" charset="0"/>
                <a:cs typeface="Zawgyi-One" charset="0"/>
              </a:rPr>
              <a:t>ပစ</a:t>
            </a:r>
            <a:r>
              <a:rPr lang="en-US" sz="1800" b="1" dirty="0">
                <a:solidFill>
                  <a:srgbClr val="FFFF00"/>
                </a:solidFill>
                <a:latin typeface="Zawgyi-One" charset="0"/>
                <a:ea typeface="ＭＳ Ｐゴシック" charset="0"/>
                <a:cs typeface="Zawgyi-One" charset="0"/>
              </a:rPr>
              <a:t>္၌</a:t>
            </a:r>
            <a:r>
              <a:rPr lang="en-US" sz="1800" b="1" dirty="0" err="1">
                <a:solidFill>
                  <a:srgbClr val="FFFF00"/>
                </a:solidFill>
                <a:latin typeface="Zawgyi-One" charset="0"/>
                <a:ea typeface="ＭＳ Ｐゴシック" charset="0"/>
                <a:cs typeface="Zawgyi-One" charset="0"/>
              </a:rPr>
              <a:t>မဆက္ဆံ</a:t>
            </a:r>
            <a:r>
              <a:rPr lang="en-US" sz="1800" b="1" dirty="0">
                <a:solidFill>
                  <a:srgbClr val="FFFF00"/>
                </a:solidFill>
                <a:latin typeface="Zawgyi-One" charset="0"/>
                <a:ea typeface="ＭＳ Ｐゴシック" charset="0"/>
                <a:cs typeface="Zawgyi-One" charset="0"/>
              </a:rPr>
              <a:t>ႏွ</a:t>
            </a:r>
            <a:r>
              <a:rPr lang="en-US" sz="1800" b="1" dirty="0" err="1">
                <a:solidFill>
                  <a:srgbClr val="FFFF00"/>
                </a:solidFill>
                <a:latin typeface="Zawgyi-One" charset="0"/>
                <a:ea typeface="ＭＳ Ｐゴシック" charset="0"/>
                <a:cs typeface="Zawgyi-One" charset="0"/>
              </a:rPr>
              <a:t>င</a:t>
            </a:r>
            <a:r>
              <a:rPr lang="en-US" sz="1800" b="1" dirty="0">
                <a:solidFill>
                  <a:srgbClr val="FFFF00"/>
                </a:solidFill>
                <a:latin typeface="Zawgyi-One" charset="0"/>
                <a:ea typeface="ＭＳ Ｐゴシック" charset="0"/>
                <a:cs typeface="Zawgyi-One" charset="0"/>
              </a:rPr>
              <a:t>္႔။ </a:t>
            </a:r>
            <a:r>
              <a:rPr lang="en-US" sz="1800" b="1" dirty="0" err="1">
                <a:solidFill>
                  <a:srgbClr val="FFFF00"/>
                </a:solidFill>
                <a:latin typeface="Zawgyi-One" charset="0"/>
                <a:ea typeface="ＭＳ Ｐゴシック" charset="0"/>
                <a:cs typeface="Zawgyi-One" charset="0"/>
              </a:rPr>
              <a:t>ကိုယ္ကိုကိုယ</a:t>
            </a:r>
            <a:r>
              <a:rPr lang="en-US" sz="1800" b="1" dirty="0">
                <a:solidFill>
                  <a:srgbClr val="FFFF00"/>
                </a:solidFill>
                <a:latin typeface="Zawgyi-One" charset="0"/>
                <a:ea typeface="ＭＳ Ｐゴシック" charset="0"/>
                <a:cs typeface="Zawgyi-One" charset="0"/>
              </a:rPr>
              <a:t>္ </a:t>
            </a:r>
            <a:r>
              <a:rPr lang="en-US" sz="1800" b="1" dirty="0" err="1">
                <a:solidFill>
                  <a:srgbClr val="FFFF00"/>
                </a:solidFill>
                <a:latin typeface="Zawgyi-One" charset="0"/>
                <a:ea typeface="ＭＳ Ｐゴシック" charset="0"/>
                <a:cs typeface="Zawgyi-One" charset="0"/>
              </a:rPr>
              <a:t>စင</a:t>
            </a:r>
            <a:r>
              <a:rPr lang="en-US" sz="1800" b="1" dirty="0">
                <a:solidFill>
                  <a:srgbClr val="FFFF00"/>
                </a:solidFill>
                <a:latin typeface="Zawgyi-One" charset="0"/>
                <a:ea typeface="ＭＳ Ｐゴシック" charset="0"/>
                <a:cs typeface="Zawgyi-One" charset="0"/>
              </a:rPr>
              <a:t>္ၾ</a:t>
            </a:r>
            <a:r>
              <a:rPr lang="en-US" sz="1800" b="1" dirty="0" err="1">
                <a:solidFill>
                  <a:srgbClr val="FFFF00"/>
                </a:solidFill>
                <a:latin typeface="Zawgyi-One" charset="0"/>
                <a:ea typeface="ＭＳ Ｐゴシック" charset="0"/>
                <a:cs typeface="Zawgyi-One" charset="0"/>
              </a:rPr>
              <a:t>ကယ္ေစေလာ</a:t>
            </a:r>
            <a:r>
              <a:rPr lang="en-US" sz="1800" b="1" dirty="0">
                <a:solidFill>
                  <a:srgbClr val="FFFF00"/>
                </a:solidFill>
                <a:latin typeface="Zawgyi-One" charset="0"/>
                <a:ea typeface="ＭＳ Ｐゴシック" charset="0"/>
                <a:cs typeface="Zawgyi-One" charset="0"/>
              </a:rPr>
              <a:t>႔။</a:t>
            </a:r>
          </a:p>
          <a:p>
            <a:pPr eaLnBrk="1" hangingPunct="1">
              <a:buFont typeface="Wingdings" charset="0"/>
              <a:buNone/>
              <a:defRPr/>
            </a:pPr>
            <a:r>
              <a:rPr lang="en-US" sz="1800" b="1" u="sng" dirty="0" err="1">
                <a:solidFill>
                  <a:srgbClr val="FFFF00"/>
                </a:solidFill>
                <a:latin typeface="Zawgyi-One" charset="0"/>
                <a:ea typeface="ＭＳ Ｐゴシック" charset="0"/>
                <a:cs typeface="Zawgyi-One" charset="0"/>
              </a:rPr>
              <a:t>တိတု</a:t>
            </a:r>
            <a:r>
              <a:rPr lang="en-US" sz="1800" b="1" u="sng" dirty="0">
                <a:solidFill>
                  <a:srgbClr val="FFFF00"/>
                </a:solidFill>
                <a:latin typeface="Zawgyi-One" charset="0"/>
                <a:ea typeface="ＭＳ Ｐゴシック" charset="0"/>
                <a:cs typeface="Zawgyi-One" charset="0"/>
              </a:rPr>
              <a:t> ၃း၉</a:t>
            </a:r>
            <a:endParaRPr lang="en-US" sz="1800" b="1" dirty="0">
              <a:solidFill>
                <a:srgbClr val="FFFF00"/>
              </a:solidFill>
              <a:latin typeface="Zawgyi-One" charset="0"/>
              <a:ea typeface="ＭＳ Ｐゴシック" charset="0"/>
              <a:cs typeface="Zawgyi-One" charset="0"/>
            </a:endParaRPr>
          </a:p>
          <a:p>
            <a:pPr algn="just" eaLnBrk="1" hangingPunct="1">
              <a:buFont typeface="Wingdings" charset="0"/>
              <a:buNone/>
              <a:defRPr/>
            </a:pPr>
            <a:r>
              <a:rPr lang="en-US" sz="1800" b="1" baseline="30000" dirty="0">
                <a:solidFill>
                  <a:srgbClr val="FFFF00"/>
                </a:solidFill>
                <a:latin typeface="Zawgyi-One" charset="0"/>
                <a:ea typeface="ＭＳ Ｐゴシック" charset="0"/>
                <a:cs typeface="Zawgyi-One" charset="0"/>
              </a:rPr>
              <a:t>	၉</a:t>
            </a:r>
            <a:r>
              <a:rPr lang="en-US" sz="1800" b="1" dirty="0">
                <a:solidFill>
                  <a:srgbClr val="FFFF00"/>
                </a:solidFill>
                <a:latin typeface="Zawgyi-One" charset="0"/>
                <a:ea typeface="ＭＳ Ｐゴシック" charset="0"/>
                <a:cs typeface="Zawgyi-One" charset="0"/>
              </a:rPr>
              <a:t>မိုက္မဲေသာပုစၦာအေမးတို႔ကို၄င္း၊ေဆြစဥ္မ်ိဳးဆက္စာရင္းတို႕ကို၄င္း၊</a:t>
            </a:r>
          </a:p>
          <a:p>
            <a:pPr algn="just" eaLnBrk="1" hangingPunct="1">
              <a:buFont typeface="Wingdings" charset="0"/>
              <a:buNone/>
              <a:defRPr/>
            </a:pPr>
            <a:r>
              <a:rPr lang="en-US" sz="1800" b="1" dirty="0">
                <a:solidFill>
                  <a:srgbClr val="FFFF00"/>
                </a:solidFill>
                <a:latin typeface="Zawgyi-One" charset="0"/>
                <a:ea typeface="ＭＳ Ｐゴシック" charset="0"/>
                <a:cs typeface="Zawgyi-One" charset="0"/>
              </a:rPr>
              <a:t>   </a:t>
            </a:r>
            <a:r>
              <a:rPr lang="en-US" sz="1800" b="1" dirty="0" err="1">
                <a:solidFill>
                  <a:srgbClr val="FFFF00"/>
                </a:solidFill>
                <a:latin typeface="Zawgyi-One" charset="0"/>
                <a:ea typeface="ＭＳ Ｐゴシック" charset="0"/>
                <a:cs typeface="Zawgyi-One" charset="0"/>
              </a:rPr>
              <a:t>ပညတ္တရားေၾကာင</a:t>
            </a:r>
            <a:r>
              <a:rPr lang="en-US" sz="1800" b="1" dirty="0">
                <a:solidFill>
                  <a:srgbClr val="FFFF00"/>
                </a:solidFill>
                <a:latin typeface="Zawgyi-One" charset="0"/>
                <a:ea typeface="ＭＳ Ｐゴシック" charset="0"/>
                <a:cs typeface="Zawgyi-One" charset="0"/>
              </a:rPr>
              <a:t>္႔</a:t>
            </a:r>
            <a:r>
              <a:rPr lang="en-US" sz="1800" b="1" dirty="0" err="1">
                <a:solidFill>
                  <a:srgbClr val="FFFF00"/>
                </a:solidFill>
                <a:latin typeface="Zawgyi-One" charset="0"/>
                <a:ea typeface="ＭＳ Ｐゴシック" charset="0"/>
                <a:cs typeface="Zawgyi-One" charset="0"/>
              </a:rPr>
              <a:t>ရန္ေတ</a:t>
            </a:r>
            <a:r>
              <a:rPr lang="en-US" sz="1800" b="1" dirty="0">
                <a:solidFill>
                  <a:srgbClr val="FFFF00"/>
                </a:solidFill>
                <a:latin typeface="Zawgyi-One" charset="0"/>
                <a:ea typeface="ＭＳ Ｐゴシック" charset="0"/>
                <a:cs typeface="Zawgyi-One" charset="0"/>
              </a:rPr>
              <a:t>ြ႔ျ</a:t>
            </a:r>
            <a:r>
              <a:rPr lang="en-US" sz="1800" b="1" dirty="0" err="1">
                <a:solidFill>
                  <a:srgbClr val="FFFF00"/>
                </a:solidFill>
                <a:latin typeface="Zawgyi-One" charset="0"/>
                <a:ea typeface="ＭＳ Ｐゴシック" charset="0"/>
                <a:cs typeface="Zawgyi-One" charset="0"/>
              </a:rPr>
              <a:t>ခင္း၊တိုက္လွန</a:t>
            </a:r>
            <a:r>
              <a:rPr lang="en-US" sz="1800" b="1" dirty="0">
                <a:solidFill>
                  <a:srgbClr val="FFFF00"/>
                </a:solidFill>
                <a:latin typeface="Zawgyi-One" charset="0"/>
                <a:ea typeface="ＭＳ Ｐゴシック" charset="0"/>
                <a:cs typeface="Zawgyi-One" charset="0"/>
              </a:rPr>
              <a:t>္ျခင္းတို႔ကို၄င္းေရွာင္ေလာ႔။</a:t>
            </a:r>
            <a:r>
              <a:rPr lang="en-US" sz="1800" b="1" dirty="0" err="1">
                <a:solidFill>
                  <a:srgbClr val="FFFF00"/>
                </a:solidFill>
                <a:latin typeface="Zawgyi-One" charset="0"/>
                <a:ea typeface="ＭＳ Ｐゴシック" charset="0"/>
                <a:cs typeface="Zawgyi-One" charset="0"/>
              </a:rPr>
              <a:t>အ</a:t>
            </a:r>
            <a:endParaRPr lang="en-US" sz="1800" b="1" dirty="0">
              <a:solidFill>
                <a:srgbClr val="FFFF00"/>
              </a:solidFill>
              <a:latin typeface="Zawgyi-One" charset="0"/>
              <a:ea typeface="ＭＳ Ｐゴシック" charset="0"/>
              <a:cs typeface="Zawgyi-One" charset="0"/>
            </a:endParaRPr>
          </a:p>
          <a:p>
            <a:pPr algn="just" eaLnBrk="1" hangingPunct="1">
              <a:buFont typeface="Wingdings" charset="0"/>
              <a:buNone/>
              <a:defRPr/>
            </a:pPr>
            <a:r>
              <a:rPr lang="en-US" sz="1800" b="1" dirty="0">
                <a:solidFill>
                  <a:srgbClr val="FFFF00"/>
                </a:solidFill>
                <a:latin typeface="Zawgyi-One" charset="0"/>
                <a:ea typeface="ＭＳ Ｐゴシック" charset="0"/>
                <a:cs typeface="Zawgyi-One" charset="0"/>
              </a:rPr>
              <a:t> </a:t>
            </a:r>
            <a:r>
              <a:rPr lang="en-US" sz="1800" b="1" dirty="0" err="1">
                <a:solidFill>
                  <a:srgbClr val="FFFF00"/>
                </a:solidFill>
                <a:latin typeface="Zawgyi-One" charset="0"/>
                <a:ea typeface="ＭＳ Ｐゴシック" charset="0"/>
                <a:cs typeface="Zawgyi-One" charset="0"/>
              </a:rPr>
              <a:t>ေၾကာင္းမူကား၊ထိုအရာတို႔သည္အက်ိဳးမရွိ၊အခ်ည္း</a:t>
            </a:r>
            <a:r>
              <a:rPr lang="en-US" sz="1800" b="1" dirty="0">
                <a:solidFill>
                  <a:srgbClr val="FFFF00"/>
                </a:solidFill>
                <a:latin typeface="Zawgyi-One" charset="0"/>
                <a:ea typeface="ＭＳ Ｐゴシック" charset="0"/>
                <a:cs typeface="Zawgyi-One" charset="0"/>
              </a:rPr>
              <a:t>ႏွ</a:t>
            </a:r>
            <a:r>
              <a:rPr lang="en-US" sz="1800" b="1" dirty="0" err="1">
                <a:solidFill>
                  <a:srgbClr val="FFFF00"/>
                </a:solidFill>
                <a:latin typeface="Zawgyi-One" charset="0"/>
                <a:ea typeface="ＭＳ Ｐゴシック" charset="0"/>
                <a:cs typeface="Zawgyi-One" charset="0"/>
              </a:rPr>
              <a:t>ီးသက္သက</a:t>
            </a:r>
            <a:r>
              <a:rPr lang="en-US" sz="1800" b="1" dirty="0">
                <a:solidFill>
                  <a:srgbClr val="FFFF00"/>
                </a:solidFill>
                <a:latin typeface="Zawgyi-One" charset="0"/>
                <a:ea typeface="ＭＳ Ｐゴシック" charset="0"/>
                <a:cs typeface="Zawgyi-One" charset="0"/>
              </a:rPr>
              <a:t>္ျ</a:t>
            </a:r>
            <a:r>
              <a:rPr lang="en-US" sz="1800" b="1" dirty="0" err="1">
                <a:solidFill>
                  <a:srgbClr val="FFFF00"/>
                </a:solidFill>
                <a:latin typeface="Zawgyi-One" charset="0"/>
                <a:ea typeface="ＭＳ Ｐゴシック" charset="0"/>
                <a:cs typeface="Zawgyi-One" charset="0"/>
              </a:rPr>
              <a:t>ဖစ</a:t>
            </a:r>
            <a:r>
              <a:rPr lang="en-US" sz="1800" b="1" dirty="0">
                <a:solidFill>
                  <a:srgbClr val="FFFF00"/>
                </a:solidFill>
                <a:latin typeface="Zawgyi-One" charset="0"/>
                <a:ea typeface="ＭＳ Ｐゴシック" charset="0"/>
                <a:cs typeface="Zawgyi-One" charset="0"/>
              </a:rPr>
              <a:t>္ၾ</a:t>
            </a:r>
            <a:r>
              <a:rPr lang="en-US" sz="1800" b="1" dirty="0" err="1">
                <a:solidFill>
                  <a:srgbClr val="FFFF00"/>
                </a:solidFill>
                <a:latin typeface="Zawgyi-One" charset="0"/>
                <a:ea typeface="ＭＳ Ｐゴシック" charset="0"/>
                <a:cs typeface="Zawgyi-One" charset="0"/>
              </a:rPr>
              <a:t>က</a:t>
            </a:r>
            <a:r>
              <a:rPr lang="en-US" sz="1800" b="1" dirty="0">
                <a:solidFill>
                  <a:srgbClr val="FFFF00"/>
                </a:solidFill>
                <a:latin typeface="Zawgyi-One" charset="0"/>
                <a:ea typeface="ＭＳ Ｐゴシック" charset="0"/>
                <a:cs typeface="Zawgyi-One" charset="0"/>
              </a:rPr>
              <a:t>၏။</a:t>
            </a:r>
          </a:p>
          <a:p>
            <a:pPr eaLnBrk="1" hangingPunct="1">
              <a:buFont typeface="Wingdings" charset="0"/>
              <a:buNone/>
              <a:defRPr/>
            </a:pPr>
            <a:r>
              <a:rPr lang="en-US" sz="1800" b="1" u="sng" dirty="0" err="1">
                <a:solidFill>
                  <a:srgbClr val="FFFF00"/>
                </a:solidFill>
                <a:latin typeface="Zawgyi-One" charset="0"/>
                <a:ea typeface="ＭＳ Ｐゴシック" charset="0"/>
                <a:cs typeface="Zawgyi-One" charset="0"/>
              </a:rPr>
              <a:t>ေဟျဗဲ</a:t>
            </a:r>
            <a:r>
              <a:rPr lang="en-US" sz="1800" b="1" u="sng" dirty="0">
                <a:solidFill>
                  <a:srgbClr val="FFFF00"/>
                </a:solidFill>
                <a:latin typeface="Zawgyi-One" charset="0"/>
                <a:ea typeface="ＭＳ Ｐゴシック" charset="0"/>
                <a:cs typeface="Zawgyi-One" charset="0"/>
              </a:rPr>
              <a:t> ၃း၁၃</a:t>
            </a:r>
            <a:endParaRPr lang="en-US" sz="1800" b="1" dirty="0">
              <a:solidFill>
                <a:srgbClr val="FFFF00"/>
              </a:solidFill>
              <a:latin typeface="Zawgyi-One" charset="0"/>
              <a:ea typeface="ＭＳ Ｐゴシック" charset="0"/>
              <a:cs typeface="Zawgyi-One" charset="0"/>
            </a:endParaRPr>
          </a:p>
          <a:p>
            <a:pPr algn="just" eaLnBrk="1" hangingPunct="1">
              <a:buFont typeface="Wingdings" charset="0"/>
              <a:buNone/>
              <a:defRPr/>
            </a:pPr>
            <a:r>
              <a:rPr lang="en-US" sz="1800" b="1" baseline="30000" dirty="0">
                <a:solidFill>
                  <a:srgbClr val="FFFF00"/>
                </a:solidFill>
                <a:latin typeface="Zawgyi-One" charset="0"/>
                <a:ea typeface="ＭＳ Ｐゴシック" charset="0"/>
                <a:cs typeface="Zawgyi-One" charset="0"/>
              </a:rPr>
              <a:t>	၁၃</a:t>
            </a:r>
            <a:r>
              <a:rPr lang="en-US" sz="1800" b="1" dirty="0">
                <a:solidFill>
                  <a:srgbClr val="FFFF00"/>
                </a:solidFill>
                <a:latin typeface="Zawgyi-One" charset="0"/>
                <a:ea typeface="ＭＳ Ｐゴシック" charset="0"/>
                <a:cs typeface="Zawgyi-One" charset="0"/>
              </a:rPr>
              <a:t>ဒုစ႐ိုက္၏</a:t>
            </a:r>
            <a:r>
              <a:rPr lang="en-US" sz="1800" b="1" dirty="0" err="1">
                <a:solidFill>
                  <a:srgbClr val="FFFF00"/>
                </a:solidFill>
                <a:latin typeface="Zawgyi-One" charset="0"/>
                <a:ea typeface="ＭＳ Ｐゴシック" charset="0"/>
                <a:cs typeface="Zawgyi-One" charset="0"/>
              </a:rPr>
              <a:t>လွည</a:t>
            </a:r>
            <a:r>
              <a:rPr lang="en-US" sz="1800" b="1" dirty="0">
                <a:solidFill>
                  <a:srgbClr val="FFFF00"/>
                </a:solidFill>
                <a:latin typeface="Zawgyi-One" charset="0"/>
                <a:ea typeface="ＭＳ Ｐゴシック" charset="0"/>
                <a:cs typeface="Zawgyi-One" charset="0"/>
              </a:rPr>
              <a:t>္႔ျ</a:t>
            </a:r>
            <a:r>
              <a:rPr lang="en-US" sz="1800" b="1" dirty="0" err="1">
                <a:solidFill>
                  <a:srgbClr val="FFFF00"/>
                </a:solidFill>
                <a:latin typeface="Zawgyi-One" charset="0"/>
                <a:ea typeface="ＭＳ Ｐゴシック" charset="0"/>
                <a:cs typeface="Zawgyi-One" charset="0"/>
              </a:rPr>
              <a:t>ဖားျခင္း</a:t>
            </a:r>
            <a:r>
              <a:rPr lang="en-US" sz="1800" b="1" dirty="0">
                <a:solidFill>
                  <a:srgbClr val="FFFF00"/>
                </a:solidFill>
                <a:latin typeface="Zawgyi-One" charset="0"/>
                <a:ea typeface="ＭＳ Ｐゴシック" charset="0"/>
                <a:cs typeface="Zawgyi-One" charset="0"/>
              </a:rPr>
              <a:t> </a:t>
            </a:r>
            <a:r>
              <a:rPr lang="en-US" sz="1800" b="1" dirty="0" err="1">
                <a:solidFill>
                  <a:srgbClr val="FFFF00"/>
                </a:solidFill>
                <a:latin typeface="Zawgyi-One" charset="0"/>
                <a:ea typeface="ＭＳ Ｐゴシック" charset="0"/>
                <a:cs typeface="Zawgyi-One" charset="0"/>
              </a:rPr>
              <a:t>အားျဖင</a:t>
            </a:r>
            <a:r>
              <a:rPr lang="en-US" sz="1800" b="1" dirty="0">
                <a:solidFill>
                  <a:srgbClr val="FFFF00"/>
                </a:solidFill>
                <a:latin typeface="Zawgyi-One" charset="0"/>
                <a:ea typeface="ＭＳ Ｐゴシック" charset="0"/>
                <a:cs typeface="Zawgyi-One" charset="0"/>
              </a:rPr>
              <a:t>္႔</a:t>
            </a:r>
            <a:r>
              <a:rPr lang="en-US" sz="1800" b="1" dirty="0" err="1">
                <a:solidFill>
                  <a:srgbClr val="FFFF00"/>
                </a:solidFill>
                <a:latin typeface="Zawgyi-One" charset="0"/>
                <a:ea typeface="ＭＳ Ｐゴシック" charset="0"/>
                <a:cs typeface="Zawgyi-One" charset="0"/>
              </a:rPr>
              <a:t>သင္တို႔စိတ</a:t>
            </a:r>
            <a:r>
              <a:rPr lang="en-US" sz="1800" b="1" dirty="0">
                <a:solidFill>
                  <a:srgbClr val="FFFF00"/>
                </a:solidFill>
                <a:latin typeface="Zawgyi-One" charset="0"/>
                <a:ea typeface="ＭＳ Ｐゴシック" charset="0"/>
                <a:cs typeface="Zawgyi-One" charset="0"/>
              </a:rPr>
              <a:t>္ႏွ</a:t>
            </a:r>
            <a:r>
              <a:rPr lang="en-US" sz="1800" b="1" dirty="0" err="1">
                <a:solidFill>
                  <a:srgbClr val="FFFF00"/>
                </a:solidFill>
                <a:latin typeface="Zawgyi-One" charset="0"/>
                <a:ea typeface="ＭＳ Ｐゴシック" charset="0"/>
                <a:cs typeface="Zawgyi-One" charset="0"/>
              </a:rPr>
              <a:t>လံုးမခိုင္မာေစျခင္းင</a:t>
            </a:r>
            <a:r>
              <a:rPr lang="en-US" sz="1800" b="1" dirty="0">
                <a:solidFill>
                  <a:srgbClr val="FFFF00"/>
                </a:solidFill>
                <a:latin typeface="Zawgyi-One" charset="0"/>
                <a:ea typeface="ＭＳ Ｐゴシック" charset="0"/>
                <a:cs typeface="Zawgyi-One" charset="0"/>
              </a:rPr>
              <a:t>ွါ၊ </a:t>
            </a:r>
            <a:r>
              <a:rPr lang="en-US" sz="1800" b="1" dirty="0" err="1">
                <a:solidFill>
                  <a:srgbClr val="FFFF00"/>
                </a:solidFill>
                <a:latin typeface="Zawgyi-One" charset="0"/>
                <a:ea typeface="ＭＳ Ｐゴシック" charset="0"/>
                <a:cs typeface="Zawgyi-One" charset="0"/>
              </a:rPr>
              <a:t>ယေန႔ဟူ၍ေခၚေဝၚေသာအခ်ိန</a:t>
            </a:r>
            <a:r>
              <a:rPr lang="en-US" sz="1800" b="1" dirty="0">
                <a:solidFill>
                  <a:srgbClr val="FFFF00"/>
                </a:solidFill>
                <a:latin typeface="Zawgyi-One" charset="0"/>
                <a:ea typeface="ＭＳ Ｐゴシック" charset="0"/>
                <a:cs typeface="Zawgyi-One" charset="0"/>
              </a:rPr>
              <a:t>္၊</a:t>
            </a:r>
            <a:r>
              <a:rPr lang="en-US" sz="1800" b="1" dirty="0" err="1">
                <a:solidFill>
                  <a:srgbClr val="FFFF00"/>
                </a:solidFill>
                <a:latin typeface="Zawgyi-One" charset="0"/>
                <a:ea typeface="ＭＳ Ｐゴシック" charset="0"/>
                <a:cs typeface="Zawgyi-One" charset="0"/>
              </a:rPr>
              <a:t>ေန႔တိုင္းအစဥ္အခ်င္းခ်င္းတေယာက္ကိုတေယာက္တိုက္တြန္းႏိႈးေဆာ</a:t>
            </a:r>
            <a:r>
              <a:rPr lang="en-US" sz="1800" b="1" dirty="0">
                <a:solidFill>
                  <a:srgbClr val="FFFF00"/>
                </a:solidFill>
                <a:latin typeface="Zawgyi-One" charset="0"/>
                <a:ea typeface="ＭＳ Ｐゴシック" charset="0"/>
                <a:cs typeface="Zawgyi-One" charset="0"/>
              </a:rPr>
              <a:t>္ၾ</a:t>
            </a:r>
            <a:r>
              <a:rPr lang="en-US" sz="1800" b="1" dirty="0" err="1">
                <a:solidFill>
                  <a:srgbClr val="FFFF00"/>
                </a:solidFill>
                <a:latin typeface="Zawgyi-One" charset="0"/>
                <a:ea typeface="ＭＳ Ｐゴシック" charset="0"/>
                <a:cs typeface="Zawgyi-One" charset="0"/>
              </a:rPr>
              <a:t>ကေလာ</a:t>
            </a:r>
            <a:r>
              <a:rPr lang="en-US" sz="1800" b="1" dirty="0">
                <a:solidFill>
                  <a:srgbClr val="FFFF00"/>
                </a:solidFill>
                <a:latin typeface="Zawgyi-One" charset="0"/>
                <a:ea typeface="ＭＳ Ｐゴシック" charset="0"/>
                <a:cs typeface="Zawgyi-One" charset="0"/>
              </a:rPr>
              <a:t>႔။</a:t>
            </a:r>
          </a:p>
        </p:txBody>
      </p:sp>
      <p:sp>
        <p:nvSpPr>
          <p:cNvPr id="293891"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a:effectLst>
                  <a:outerShdw blurRad="38100" dist="38100" dir="2700000" algn="tl">
                    <a:srgbClr val="000000"/>
                  </a:outerShdw>
                </a:effectLst>
                <a:latin typeface="Arial" charset="0"/>
                <a:cs typeface="Arial" charset="0"/>
              </a:rPr>
              <a:t>Epistle Sermon Verses (15 min.)</a:t>
            </a:r>
            <a:endParaRPr lang="en-US" b="1">
              <a:latin typeface="Arial" charset="0"/>
              <a:cs typeface="Arial" charset="0"/>
            </a:endParaRPr>
          </a:p>
        </p:txBody>
      </p:sp>
      <p:sp>
        <p:nvSpPr>
          <p:cNvPr id="350211" name="Rectangle 3"/>
          <p:cNvSpPr>
            <a:spLocks noGrp="1" noChangeArrowheads="1"/>
          </p:cNvSpPr>
          <p:nvPr>
            <p:ph type="body" sz="half" idx="1"/>
          </p:nvPr>
        </p:nvSpPr>
        <p:spPr>
          <a:xfrm>
            <a:off x="107950" y="857250"/>
            <a:ext cx="9036050" cy="6000750"/>
          </a:xfrm>
          <a:effectLst>
            <a:outerShdw blurRad="25400" dist="25399" dir="2700000" algn="ctr" rotWithShape="0">
              <a:srgbClr val="000000">
                <a:alpha val="99962"/>
              </a:srgbClr>
            </a:outerShdw>
          </a:effectLst>
        </p:spPr>
        <p:txBody>
          <a:bodyPr/>
          <a:lstStyle/>
          <a:p>
            <a:pPr eaLnBrk="1" hangingPunct="1">
              <a:buFont typeface="Wingdings" charset="0"/>
              <a:buNone/>
              <a:defRPr/>
            </a:pPr>
            <a:r>
              <a:rPr lang="en-US" sz="2300" b="1" u="sng">
                <a:latin typeface="Zawgyi-One" charset="0"/>
                <a:ea typeface="ＭＳ Ｐゴシック" charset="0"/>
                <a:cs typeface="Zawgyi-One" charset="0"/>
              </a:rPr>
              <a:t>ေဟျဗဲ ၁၃း၂</a:t>
            </a:r>
            <a:endParaRPr lang="en-US" sz="2300" b="1">
              <a:latin typeface="Zawgyi-One" charset="0"/>
              <a:ea typeface="ＭＳ Ｐゴシック" charset="0"/>
              <a:cs typeface="Zawgyi-One" charset="0"/>
            </a:endParaRPr>
          </a:p>
          <a:p>
            <a:pPr algn="just" eaLnBrk="1" hangingPunct="1">
              <a:buFont typeface="Wingdings" charset="0"/>
              <a:buNone/>
              <a:defRPr/>
            </a:pPr>
            <a:r>
              <a:rPr lang="en-US" sz="2300" b="1" baseline="30000">
                <a:latin typeface="Zawgyi-One" charset="0"/>
                <a:ea typeface="ＭＳ Ｐゴシック" charset="0"/>
                <a:cs typeface="Zawgyi-One" charset="0"/>
              </a:rPr>
              <a:t>	၂</a:t>
            </a:r>
            <a:r>
              <a:rPr lang="en-US" sz="2300" b="1">
                <a:latin typeface="Zawgyi-One" charset="0"/>
                <a:ea typeface="ＭＳ Ｐゴシック" charset="0"/>
                <a:cs typeface="Zawgyi-One" charset="0"/>
              </a:rPr>
              <a:t>အခ်ိဳ ႔ေသာသူတို႔သည္ဧည္႔သည္ဝတ္ကိုျပဳသည္တြင္၊ေကာင္းကင္တမန္တို႔ကိုအမွတ္တမဲ႔ဧည္႔ခံၾကၿပီ။</a:t>
            </a:r>
          </a:p>
          <a:p>
            <a:pPr eaLnBrk="1" hangingPunct="1">
              <a:buFont typeface="Wingdings" charset="0"/>
              <a:buNone/>
              <a:defRPr/>
            </a:pPr>
            <a:r>
              <a:rPr lang="en-US" sz="2300" b="1" u="sng">
                <a:latin typeface="Zawgyi-One" charset="0"/>
                <a:ea typeface="ＭＳ Ｐゴシック" charset="0"/>
                <a:cs typeface="Zawgyi-One" charset="0"/>
              </a:rPr>
              <a:t>၁ေပ၂း၂</a:t>
            </a:r>
            <a:endParaRPr lang="en-US" sz="2300" b="1">
              <a:latin typeface="Zawgyi-One" charset="0"/>
              <a:ea typeface="ＭＳ Ｐゴシック" charset="0"/>
              <a:cs typeface="Zawgyi-One" charset="0"/>
            </a:endParaRPr>
          </a:p>
          <a:p>
            <a:pPr algn="just" eaLnBrk="1" hangingPunct="1">
              <a:buFont typeface="Wingdings" charset="0"/>
              <a:buNone/>
              <a:defRPr/>
            </a:pPr>
            <a:r>
              <a:rPr lang="en-US" sz="2300" b="1" baseline="30000">
                <a:latin typeface="Zawgyi-One" charset="0"/>
                <a:ea typeface="ＭＳ Ｐゴシック" charset="0"/>
                <a:cs typeface="Zawgyi-One" charset="0"/>
              </a:rPr>
              <a:t>      ၂ </a:t>
            </a:r>
            <a:r>
              <a:rPr lang="en-US" sz="2300" b="1">
                <a:latin typeface="Zawgyi-One" charset="0"/>
                <a:ea typeface="ＭＳ Ｐゴシック" charset="0"/>
                <a:cs typeface="Zawgyi-One" charset="0"/>
              </a:rPr>
              <a:t>ကယ္တင္ျခင္းအလို႔ငွါႏႈတ္ကပတ္တရား၏ႏို႔စစ္အားျဖင္႔ႀကီးပြားမည္အ</a:t>
            </a:r>
          </a:p>
          <a:p>
            <a:pPr algn="just" eaLnBrk="1" hangingPunct="1">
              <a:buFont typeface="Wingdings" charset="0"/>
              <a:buNone/>
              <a:defRPr/>
            </a:pPr>
            <a:r>
              <a:rPr lang="en-US" sz="2300" b="1">
                <a:latin typeface="Zawgyi-One" charset="0"/>
                <a:ea typeface="ＭＳ Ｐゴシック" charset="0"/>
                <a:cs typeface="Zawgyi-One" charset="0"/>
              </a:rPr>
              <a:t>    ေၾကာင္း၊ဘြားစေသာသူငယ္ကဲ႔သို႔၊ထိုတရားႏို႔ကိုအလြန္လိုခ်င္ေသာစိတ္႐ွိ ၾက ေလာ ႔။</a:t>
            </a:r>
          </a:p>
          <a:p>
            <a:pPr eaLnBrk="1" hangingPunct="1">
              <a:buFont typeface="Wingdings" charset="0"/>
              <a:buNone/>
              <a:defRPr/>
            </a:pPr>
            <a:r>
              <a:rPr lang="en-US" sz="2300" b="1" u="sng">
                <a:latin typeface="Zawgyi-One" charset="0"/>
                <a:ea typeface="ＭＳ Ｐゴシック" charset="0"/>
                <a:cs typeface="Zawgyi-One" charset="0"/>
              </a:rPr>
              <a:t>၁ေပ ၃း၇</a:t>
            </a:r>
            <a:endParaRPr lang="en-US" sz="2300" b="1">
              <a:latin typeface="Zawgyi-One" charset="0"/>
              <a:ea typeface="ＭＳ Ｐゴシック" charset="0"/>
              <a:cs typeface="Zawgyi-One" charset="0"/>
            </a:endParaRPr>
          </a:p>
          <a:p>
            <a:pPr algn="just" eaLnBrk="1" hangingPunct="1">
              <a:buFont typeface="Wingdings" charset="0"/>
              <a:buNone/>
              <a:defRPr/>
            </a:pPr>
            <a:r>
              <a:rPr lang="en-US" sz="2300" b="1" baseline="30000">
                <a:latin typeface="Zawgyi-One" charset="0"/>
                <a:ea typeface="ＭＳ Ｐゴシック" charset="0"/>
                <a:cs typeface="Zawgyi-One" charset="0"/>
              </a:rPr>
              <a:t>	၇</a:t>
            </a:r>
            <a:r>
              <a:rPr lang="en-US" sz="2300" b="1">
                <a:latin typeface="Zawgyi-One" charset="0"/>
                <a:ea typeface="ＭＳ Ｐゴシック" charset="0"/>
                <a:cs typeface="Zawgyi-One" charset="0"/>
              </a:rPr>
              <a:t>ထိုနည္းတူ၊ေယာက္်ားတို႔၊ဆုေတာင္းျခင္းအမႈ၌အဆီးအတားမရွိေစျခင္းငွါ အသက္ရွင္ျခင္းေက်းဇူးေတာ္ကိုဆက္ဆံ၍အေမြခံရေသာသူခ်င္းကဲ႔သို႔၊သတိပညာႏွင္႔ေလ်ာ္စြာကိုယ္ခင္းပြန္းႏွင္႔အတူေန၍၊အားနည္းေသာသူကိုျပဳသင္႔ သည္အတိုင္းသူ႔ကိုေစာင္႔မျပဳစုၾကေလာ႔။</a:t>
            </a:r>
          </a:p>
          <a:p>
            <a:pPr eaLnBrk="1" hangingPunct="1">
              <a:buFont typeface="Wingdings" charset="0"/>
              <a:buNone/>
              <a:defRPr/>
            </a:pPr>
            <a:r>
              <a:rPr lang="en-US" sz="2300" b="1" u="sng">
                <a:latin typeface="Zawgyi-One" charset="0"/>
                <a:ea typeface="ＭＳ Ｐゴシック" charset="0"/>
                <a:cs typeface="Zawgyi-One" charset="0"/>
              </a:rPr>
              <a:t>၂ ေပ ၃း၃</a:t>
            </a:r>
            <a:endParaRPr lang="en-US" sz="2300" b="1">
              <a:latin typeface="Zawgyi-One" charset="0"/>
              <a:ea typeface="ＭＳ Ｐゴシック" charset="0"/>
              <a:cs typeface="Zawgyi-One" charset="0"/>
            </a:endParaRPr>
          </a:p>
          <a:p>
            <a:pPr algn="just" eaLnBrk="1" hangingPunct="1">
              <a:buFont typeface="Wingdings" charset="0"/>
              <a:buNone/>
              <a:defRPr/>
            </a:pPr>
            <a:r>
              <a:rPr lang="en-US" sz="2300" b="1" baseline="30000">
                <a:latin typeface="Zawgyi-One" charset="0"/>
                <a:ea typeface="ＭＳ Ｐゴシック" charset="0"/>
                <a:cs typeface="Zawgyi-One" charset="0"/>
              </a:rPr>
              <a:t>	၃</a:t>
            </a:r>
            <a:r>
              <a:rPr lang="en-US" sz="2300" b="1">
                <a:latin typeface="Zawgyi-One" charset="0"/>
                <a:ea typeface="ＭＳ Ｐゴシック" charset="0"/>
                <a:cs typeface="Zawgyi-One" charset="0"/>
              </a:rPr>
              <a:t>ေ႐ွ ႔ဦးစြာသိမွတ္အပ္ေသာအရာဟူမူကား၊ေနာက္ဆံုးေသာကာလ၌ျပက္ရယ္ ျပဳတတ္ေသာသူတို႔သည္၊ မိမိတို႔တပ္မက္ျခင္းအတိုင္းက်င္႔ေန၍၊-</a:t>
            </a:r>
          </a:p>
        </p:txBody>
      </p:sp>
      <p:sp>
        <p:nvSpPr>
          <p:cNvPr id="295939"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ChangeArrowheads="1"/>
          </p:cNvSpPr>
          <p:nvPr/>
        </p:nvSpPr>
        <p:spPr bwMode="auto">
          <a:xfrm>
            <a:off x="0" y="-26988"/>
            <a:ext cx="9144000" cy="1511301"/>
          </a:xfrm>
          <a:prstGeom prst="rect">
            <a:avLst/>
          </a:prstGeom>
          <a:solidFill>
            <a:srgbClr val="006600"/>
          </a:solidFill>
          <a:ln w="12700">
            <a:solidFill>
              <a:schemeClr val="tx1"/>
            </a:solidFill>
            <a:round/>
            <a:headEnd/>
            <a:tailEnd/>
          </a:ln>
        </p:spPr>
        <p:txBody>
          <a:bodyPr/>
          <a:lstStyle/>
          <a:p>
            <a:endParaRPr lang="en-US"/>
          </a:p>
        </p:txBody>
      </p:sp>
      <p:sp>
        <p:nvSpPr>
          <p:cNvPr id="297986" name="Title 1"/>
          <p:cNvSpPr>
            <a:spLocks noGrp="1"/>
          </p:cNvSpPr>
          <p:nvPr>
            <p:ph type="title"/>
          </p:nvPr>
        </p:nvSpPr>
        <p:spPr>
          <a:xfrm>
            <a:off x="179388" y="71438"/>
            <a:ext cx="7954962" cy="1270000"/>
          </a:xfrm>
        </p:spPr>
        <p:txBody>
          <a:bodyPr/>
          <a:lstStyle/>
          <a:p>
            <a:pPr algn="l"/>
            <a:r>
              <a:rPr lang="en-US" sz="3200" b="1" i="1">
                <a:solidFill>
                  <a:srgbClr val="FFFFFF"/>
                </a:solidFill>
                <a:latin typeface="Zawgyi-One" charset="0"/>
                <a:ea typeface="ＭＳ Ｐゴシック" charset="0"/>
                <a:cs typeface="Zawgyi-One" charset="0"/>
              </a:rPr>
              <a:t>ေက်းဇူးျပဳ၍ဒီႏွစ္ခုကိုခြင္႔ျပဳပါ</a:t>
            </a:r>
            <a:br>
              <a:rPr lang="en-US" sz="3200" b="1" i="1">
                <a:solidFill>
                  <a:srgbClr val="FFFFFF"/>
                </a:solidFill>
                <a:latin typeface="Zawgyi-One" charset="0"/>
                <a:ea typeface="ＭＳ Ｐゴシック" charset="0"/>
                <a:cs typeface="Zawgyi-One" charset="0"/>
              </a:rPr>
            </a:br>
            <a:r>
              <a:rPr lang="en-US" sz="3200" b="1" i="1">
                <a:solidFill>
                  <a:srgbClr val="FFFFFF"/>
                </a:solidFill>
                <a:latin typeface="Zawgyi-One" charset="0"/>
                <a:ea typeface="ＭＳ Ｐゴシック" charset="0"/>
                <a:cs typeface="Zawgyi-One" charset="0"/>
              </a:rPr>
              <a:t>၁၅ မိနစ္တရားေဟာခ်က္မ်ား…</a:t>
            </a:r>
          </a:p>
        </p:txBody>
      </p:sp>
      <p:sp>
        <p:nvSpPr>
          <p:cNvPr id="3" name="Title 1"/>
          <p:cNvSpPr txBox="1">
            <a:spLocks/>
          </p:cNvSpPr>
          <p:nvPr/>
        </p:nvSpPr>
        <p:spPr bwMode="auto">
          <a:xfrm>
            <a:off x="30163" y="1484313"/>
            <a:ext cx="9113837" cy="64928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b="1">
                <a:solidFill>
                  <a:srgbClr val="FFFFFF"/>
                </a:solidFill>
                <a:latin typeface="Zawgyi-One" charset="0"/>
                <a:cs typeface="Zawgyi-One" charset="0"/>
              </a:rPr>
              <a:t>တရားမေဟာမီွ တစ္ရက္လိုတြင္…</a:t>
            </a:r>
          </a:p>
        </p:txBody>
      </p:sp>
      <p:sp>
        <p:nvSpPr>
          <p:cNvPr id="4" name="Title 1"/>
          <p:cNvSpPr txBox="1">
            <a:spLocks/>
          </p:cNvSpPr>
          <p:nvPr/>
        </p:nvSpPr>
        <p:spPr bwMode="auto">
          <a:xfrm>
            <a:off x="30163" y="3933825"/>
            <a:ext cx="9113837" cy="64770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b="1" i="1">
                <a:solidFill>
                  <a:srgbClr val="FFFF00"/>
                </a:solidFill>
                <a:latin typeface="Zawgyi-One" charset="0"/>
                <a:cs typeface="Zawgyi-One" charset="0"/>
              </a:rPr>
              <a:t>တရားေဟာသည္႔ေန႔</a:t>
            </a:r>
            <a:r>
              <a:rPr lang="en-US" sz="3600" b="1">
                <a:solidFill>
                  <a:srgbClr val="FFFFFF"/>
                </a:solidFill>
                <a:latin typeface="Zawgyi-One" charset="0"/>
                <a:cs typeface="Zawgyi-One" charset="0"/>
              </a:rPr>
              <a:t>…</a:t>
            </a:r>
          </a:p>
        </p:txBody>
      </p:sp>
      <p:sp>
        <p:nvSpPr>
          <p:cNvPr id="297989" name="Text Box 4"/>
          <p:cNvSpPr txBox="1">
            <a:spLocks noChangeArrowheads="1"/>
          </p:cNvSpPr>
          <p:nvPr/>
        </p:nvSpPr>
        <p:spPr bwMode="auto">
          <a:xfrm>
            <a:off x="8316913" y="76200"/>
            <a:ext cx="750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2400" b="1">
                <a:solidFill>
                  <a:srgbClr val="FFFFFF"/>
                </a:solidFill>
                <a:cs typeface="Arial" charset="0"/>
              </a:rPr>
              <a:t>ix</a:t>
            </a:r>
          </a:p>
        </p:txBody>
      </p:sp>
      <p:sp>
        <p:nvSpPr>
          <p:cNvPr id="6" name="Title 1"/>
          <p:cNvSpPr txBox="1">
            <a:spLocks/>
          </p:cNvSpPr>
          <p:nvPr/>
        </p:nvSpPr>
        <p:spPr bwMode="auto">
          <a:xfrm>
            <a:off x="30163" y="2139950"/>
            <a:ext cx="9113837"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a:pPr>
            <a:r>
              <a:rPr lang="en-US" sz="2400" b="1">
                <a:solidFill>
                  <a:srgbClr val="FFFF00"/>
                </a:solidFill>
                <a:latin typeface="Zawgyi-One" charset="0"/>
                <a:cs typeface="Zawgyi-One" charset="0"/>
              </a:rPr>
              <a:t>ေဒသနာကိုအၾကမ္းသတ္မွတ္ခ်က္ </a:t>
            </a:r>
            <a:r>
              <a:rPr lang="en-US" sz="2400" b="1">
                <a:solidFill>
                  <a:srgbClr val="FFFFFF"/>
                </a:solidFill>
                <a:latin typeface="Zawgyi-One" charset="0"/>
                <a:cs typeface="Zawgyi-One" charset="0"/>
              </a:rPr>
              <a:t>၇-၈(သို႔)၁၁-၁၂ </a:t>
            </a:r>
          </a:p>
          <a:p>
            <a:pPr>
              <a:buFont typeface="Times New Roman" charset="0"/>
              <a:buAutoNum type="arabicPeriod"/>
            </a:pPr>
            <a:r>
              <a:rPr lang="en-US" sz="2400" b="1">
                <a:solidFill>
                  <a:srgbClr val="FFFF00"/>
                </a:solidFill>
                <a:latin typeface="Zawgyi-One" charset="0"/>
                <a:cs typeface="Zawgyi-One" charset="0"/>
              </a:rPr>
              <a:t>အၾကမ္းသတ္မွခ်က္ကို</a:t>
            </a:r>
            <a:r>
              <a:rPr lang="en-US" sz="2400" b="1">
                <a:solidFill>
                  <a:srgbClr val="FFFFFF"/>
                </a:solidFill>
                <a:latin typeface="Zawgyi-One" charset="0"/>
                <a:cs typeface="Zawgyi-One" charset="0"/>
              </a:rPr>
              <a:t> ပါဝါပၽြိဳင္႔ (lides) လုပ္ထားရန္ </a:t>
            </a:r>
          </a:p>
          <a:p>
            <a:pPr>
              <a:buFont typeface="Times New Roman" charset="0"/>
              <a:buAutoNum type="arabicPeriod"/>
            </a:pPr>
            <a:r>
              <a:rPr lang="en-US" sz="2400" b="1">
                <a:solidFill>
                  <a:srgbClr val="FFFF00"/>
                </a:solidFill>
                <a:latin typeface="Zawgyi-One" charset="0"/>
                <a:cs typeface="Zawgyi-One" charset="0"/>
              </a:rPr>
              <a:t>ေဒသနာအၾကမ္းကို</a:t>
            </a:r>
            <a:r>
              <a:rPr lang="en-US" sz="2400" b="1">
                <a:solidFill>
                  <a:srgbClr val="FFFFFF"/>
                </a:solidFill>
                <a:latin typeface="Zawgyi-One" charset="0"/>
                <a:cs typeface="Zawgyi-One" charset="0"/>
              </a:rPr>
              <a:t>အာလံုးအတြက္မိတၱဴကူးထားပါ </a:t>
            </a:r>
          </a:p>
          <a:p>
            <a:pPr>
              <a:buFont typeface="Times New Roman" charset="0"/>
              <a:buAutoNum type="arabicPeriod"/>
            </a:pPr>
            <a:r>
              <a:rPr lang="en-US" sz="2400" b="1">
                <a:solidFill>
                  <a:srgbClr val="FFFF00"/>
                </a:solidFill>
                <a:latin typeface="Zawgyi-One" charset="0"/>
                <a:cs typeface="Zawgyi-One" charset="0"/>
              </a:rPr>
              <a:t>ရွင္းျပရန္အတြက္ဖြင္႔ဆိုခ်က္မ်ားကို</a:t>
            </a:r>
            <a:r>
              <a:rPr lang="en-US" sz="2400" b="1">
                <a:solidFill>
                  <a:srgbClr val="FFFFFF"/>
                </a:solidFill>
                <a:latin typeface="Zawgyi-One" charset="0"/>
                <a:cs typeface="Zawgyi-One" charset="0"/>
              </a:rPr>
              <a:t>လက္ျဖင္႔ေရးပါ </a:t>
            </a:r>
          </a:p>
        </p:txBody>
      </p:sp>
      <p:sp>
        <p:nvSpPr>
          <p:cNvPr id="7" name="Title 1"/>
          <p:cNvSpPr txBox="1">
            <a:spLocks/>
          </p:cNvSpPr>
          <p:nvPr/>
        </p:nvSpPr>
        <p:spPr bwMode="auto">
          <a:xfrm>
            <a:off x="30163" y="4581525"/>
            <a:ext cx="91138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startAt="5"/>
            </a:pPr>
            <a:r>
              <a:rPr lang="en-US" sz="3200" b="1">
                <a:solidFill>
                  <a:srgbClr val="FFFF00"/>
                </a:solidFill>
                <a:latin typeface="Zawgyi-One" charset="0"/>
                <a:cs typeface="Zawgyi-One" charset="0"/>
              </a:rPr>
              <a:t>ေဒသနာကို </a:t>
            </a:r>
            <a:r>
              <a:rPr lang="en-US" sz="3200" b="1">
                <a:solidFill>
                  <a:srgbClr val="FFFFFF"/>
                </a:solidFill>
                <a:latin typeface="Zawgyi-One" charset="0"/>
                <a:cs typeface="Zawgyi-One" charset="0"/>
              </a:rPr>
              <a:t>အသံဖမ္းထားပါ  </a:t>
            </a:r>
          </a:p>
        </p:txBody>
      </p:sp>
      <p:sp>
        <p:nvSpPr>
          <p:cNvPr id="10" name="Title 1"/>
          <p:cNvSpPr txBox="1">
            <a:spLocks/>
          </p:cNvSpPr>
          <p:nvPr/>
        </p:nvSpPr>
        <p:spPr bwMode="auto">
          <a:xfrm>
            <a:off x="30163" y="5257800"/>
            <a:ext cx="9113837" cy="64770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b="1">
                <a:solidFill>
                  <a:srgbClr val="FFFFFF"/>
                </a:solidFill>
                <a:latin typeface="Zawgyi-One" charset="0"/>
                <a:cs typeface="Zawgyi-One" charset="0"/>
              </a:rPr>
              <a:t>တရားေဟာၿပီေနာက္ႏွစ္ရက္အတြင္း…</a:t>
            </a:r>
          </a:p>
        </p:txBody>
      </p:sp>
      <p:sp>
        <p:nvSpPr>
          <p:cNvPr id="11" name="Title 1"/>
          <p:cNvSpPr txBox="1">
            <a:spLocks/>
          </p:cNvSpPr>
          <p:nvPr/>
        </p:nvSpPr>
        <p:spPr bwMode="auto">
          <a:xfrm>
            <a:off x="30163" y="5905500"/>
            <a:ext cx="91138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startAt="6"/>
            </a:pPr>
            <a:r>
              <a:rPr lang="en-US" sz="2800" b="1">
                <a:solidFill>
                  <a:srgbClr val="FFFF00"/>
                </a:solidFill>
                <a:latin typeface="Zawgyi-One" charset="0"/>
                <a:cs typeface="Zawgyi-One" charset="0"/>
              </a:rPr>
              <a:t>ေဒသနာျဖင္႔ကိုယ္႔ကိုကိုယ္တန္းဖို႔ျဖတ္ပါ။ </a:t>
            </a:r>
            <a:r>
              <a:rPr lang="en-US" sz="2800" b="1">
                <a:solidFill>
                  <a:srgbClr val="FFFFFF"/>
                </a:solidFill>
                <a:latin typeface="Zawgyi-One" charset="0"/>
                <a:cs typeface="Zawgyi-One" charset="0"/>
              </a:rPr>
              <a:t>(p. 104)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build="p"/>
      <p:bldP spid="7" grpId="0"/>
      <p:bldP spid="10" grpId="0" animBg="1"/>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ctrTitle"/>
          </p:nvPr>
        </p:nvSpPr>
        <p:spPr>
          <a:xfrm>
            <a:off x="1258888" y="188913"/>
            <a:ext cx="7580312" cy="2362200"/>
          </a:xfrm>
        </p:spPr>
        <p:txBody>
          <a:bodyPr/>
          <a:lstStyle/>
          <a:p>
            <a:pPr eaLnBrk="1" hangingPunct="1">
              <a:defRPr/>
            </a:pPr>
            <a:r>
              <a:rPr lang="en-US" dirty="0" err="1">
                <a:latin typeface="Zawgyi-One" charset="0"/>
                <a:ea typeface="MS Pゴシック" charset="0"/>
                <a:cs typeface="Zawgyi-One" charset="0"/>
              </a:rPr>
              <a:t>သင္ရဲ</a:t>
            </a:r>
            <a:r>
              <a:rPr lang="en-US" dirty="0">
                <a:latin typeface="Zawgyi-One" charset="0"/>
                <a:ea typeface="MS Pゴシック" charset="0"/>
                <a:cs typeface="Zawgyi-One" charset="0"/>
              </a:rPr>
              <a:t> ႔</a:t>
            </a:r>
            <a:r>
              <a:rPr lang="en-US" dirty="0" err="1">
                <a:latin typeface="Zawgyi-One" charset="0"/>
                <a:ea typeface="MS Pゴシック" charset="0"/>
                <a:cs typeface="Zawgyi-One" charset="0"/>
              </a:rPr>
              <a:t>အိမ္စာမ</a:t>
            </a:r>
            <a:r>
              <a:rPr lang="en-US" dirty="0">
                <a:latin typeface="Zawgyi-One" charset="0"/>
                <a:ea typeface="MS Pゴシック" charset="0"/>
                <a:cs typeface="Zawgyi-One" charset="0"/>
              </a:rPr>
              <a:t>႐ွ</a:t>
            </a:r>
            <a:r>
              <a:rPr lang="en-US" dirty="0" err="1">
                <a:latin typeface="Zawgyi-One" charset="0"/>
                <a:ea typeface="MS Pゴシック" charset="0"/>
                <a:cs typeface="Zawgyi-One" charset="0"/>
              </a:rPr>
              <a:t>င္းမ</a:t>
            </a:r>
            <a:r>
              <a:rPr lang="en-US" dirty="0">
                <a:latin typeface="Zawgyi-One" charset="0"/>
                <a:ea typeface="MS Pゴシック" charset="0"/>
                <a:cs typeface="Zawgyi-One" charset="0"/>
              </a:rPr>
              <a:t/>
            </a:r>
            <a:br>
              <a:rPr lang="en-US" dirty="0">
                <a:latin typeface="Zawgyi-One" charset="0"/>
                <a:ea typeface="MS Pゴシック" charset="0"/>
                <a:cs typeface="Zawgyi-One" charset="0"/>
              </a:rPr>
            </a:br>
            <a:r>
              <a:rPr lang="en-US" dirty="0" err="1">
                <a:latin typeface="Zawgyi-One" charset="0"/>
                <a:ea typeface="MS Pゴシック" charset="0"/>
                <a:cs typeface="Zawgyi-One" charset="0"/>
              </a:rPr>
              <a:t>လင္းျဖစ္ေနပါသလား</a:t>
            </a:r>
            <a:r>
              <a:rPr lang="en-US" dirty="0">
                <a:latin typeface="Tahoma" charset="0"/>
                <a:ea typeface="MS Pゴシック" charset="0"/>
                <a:cs typeface="Zawgyi-One" charset="0"/>
              </a:rPr>
              <a:t>?  </a:t>
            </a:r>
            <a:br>
              <a:rPr lang="en-US" dirty="0">
                <a:latin typeface="Tahoma" charset="0"/>
                <a:ea typeface="MS Pゴシック" charset="0"/>
                <a:cs typeface="Zawgyi-One" charset="0"/>
              </a:rPr>
            </a:br>
            <a:r>
              <a:rPr lang="en-US" dirty="0" err="1">
                <a:latin typeface="Zawgyi-One" charset="0"/>
                <a:ea typeface="MS Pゴシック" charset="0"/>
                <a:cs typeface="Zawgyi-One" charset="0"/>
              </a:rPr>
              <a:t>အကူအညီေတာင္းပ</a:t>
            </a:r>
            <a:r>
              <a:rPr lang="en-US" dirty="0">
                <a:latin typeface="Zawgyi-One" charset="0"/>
                <a:ea typeface="MS Pゴシック" charset="0"/>
                <a:cs typeface="Zawgyi-One" charset="0"/>
              </a:rPr>
              <a:t>ါ!</a:t>
            </a:r>
          </a:p>
        </p:txBody>
      </p:sp>
      <p:pic>
        <p:nvPicPr>
          <p:cNvPr id="295940" name="Picture 4" descr="Emergenc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1213" y="2895600"/>
            <a:ext cx="556418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95940"/>
                                        </p:tgtEl>
                                        <p:attrNameLst>
                                          <p:attrName>style.visibility</p:attrName>
                                        </p:attrNameLst>
                                      </p:cBhvr>
                                      <p:to>
                                        <p:strVal val="visible"/>
                                      </p:to>
                                    </p:set>
                                    <p:animEffect transition="in" filter="checkerboard(across)">
                                      <p:cBhvr>
                                        <p:cTn id="7" dur="500"/>
                                        <p:tgtEl>
                                          <p:spTgt spid="29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effectLst>
            <a:outerShdw blurRad="63500" dist="35921" dir="2700000" algn="ctr" rotWithShape="0">
              <a:srgbClr val="000000">
                <a:alpha val="74997"/>
              </a:srgbClr>
            </a:outerShdw>
          </a:effectLst>
        </p:spPr>
        <p:txBody>
          <a:bodyPr/>
          <a:lstStyle/>
          <a:p>
            <a:pPr eaLnBrk="1" hangingPunct="1">
              <a:defRPr/>
            </a:pPr>
            <a:r>
              <a:rPr lang="en-US">
                <a:latin typeface="Zawgyi-One" charset="0"/>
                <a:ea typeface="ＭＳ Ｐゴシック" charset="0"/>
                <a:cs typeface="Zawgyi-One" charset="0"/>
              </a:rPr>
              <a:t>ေက်းဇူးျပဳ၍အိမ္စာမ်ားကို ကြန္ျပဴတာျဖင္႔ေရးပါ</a:t>
            </a:r>
          </a:p>
        </p:txBody>
      </p:sp>
      <p:pic>
        <p:nvPicPr>
          <p:cNvPr id="299012" name="Picture 4" descr="BuyTheWarranty"/>
          <p:cNvPicPr>
            <a:picLocks noChangeAspect="1" noChangeArrowheads="1"/>
          </p:cNvPicPr>
          <p:nvPr/>
        </p:nvPicPr>
        <p:blipFill>
          <a:blip r:embed="rId3">
            <a:extLst>
              <a:ext uri="{28A0092B-C50C-407E-A947-70E740481C1C}">
                <a14:useLocalDpi xmlns:a14="http://schemas.microsoft.com/office/drawing/2010/main" val="0"/>
              </a:ext>
            </a:extLst>
          </a:blip>
          <a:srcRect t="15022" b="6248"/>
          <a:stretch>
            <a:fillRect/>
          </a:stretch>
        </p:blipFill>
        <p:spPr bwMode="auto">
          <a:xfrm>
            <a:off x="506413" y="1828800"/>
            <a:ext cx="812958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3" name="Text Box 5"/>
          <p:cNvSpPr txBox="1">
            <a:spLocks noChangeArrowheads="1"/>
          </p:cNvSpPr>
          <p:nvPr/>
        </p:nvSpPr>
        <p:spPr bwMode="auto">
          <a:xfrm>
            <a:off x="3586163" y="6080125"/>
            <a:ext cx="5886450" cy="708025"/>
          </a:xfrm>
          <a:prstGeom prst="rect">
            <a:avLst/>
          </a:prstGeom>
          <a:solidFill>
            <a:srgbClr val="500093"/>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4000" b="1">
                <a:solidFill>
                  <a:schemeClr val="tx2"/>
                </a:solidFill>
                <a:latin typeface="Zawgyi-One" charset="0"/>
                <a:cs typeface="Zawgyi-One" charset="0"/>
              </a:rPr>
              <a:t>အာမခံခ်က္အပါအဝင္ဝယ္ပါ</a:t>
            </a:r>
            <a:r>
              <a:rPr lang="en-US" sz="4000" b="1">
                <a:solidFill>
                  <a:schemeClr val="tx2"/>
                </a:solidFill>
              </a:rPr>
              <a:t>!</a:t>
            </a:r>
            <a:endParaRPr lang="en-US" sz="16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99012"/>
                                        </p:tgtEl>
                                        <p:attrNameLst>
                                          <p:attrName>style.visibility</p:attrName>
                                        </p:attrNameLst>
                                      </p:cBhvr>
                                      <p:to>
                                        <p:strVal val="visible"/>
                                      </p:to>
                                    </p:set>
                                    <p:anim calcmode="lin" valueType="num">
                                      <p:cBhvr>
                                        <p:cTn id="7" dur="5000" fill="hold"/>
                                        <p:tgtEl>
                                          <p:spTgt spid="299012"/>
                                        </p:tgtEl>
                                        <p:attrNameLst>
                                          <p:attrName>ppt_w</p:attrName>
                                        </p:attrNameLst>
                                      </p:cBhvr>
                                      <p:tavLst>
                                        <p:tav tm="0">
                                          <p:val>
                                            <p:fltVal val="0"/>
                                          </p:val>
                                        </p:tav>
                                        <p:tav tm="100000">
                                          <p:val>
                                            <p:strVal val="#ppt_w"/>
                                          </p:val>
                                        </p:tav>
                                      </p:tavLst>
                                    </p:anim>
                                    <p:anim calcmode="lin" valueType="num">
                                      <p:cBhvr>
                                        <p:cTn id="8" dur="5000" fill="hold"/>
                                        <p:tgtEl>
                                          <p:spTgt spid="29901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7" presetClass="entr" presetSubtype="10" fill="hold" grpId="0" nodeType="afterEffect">
                                  <p:stCondLst>
                                    <p:cond delay="0"/>
                                  </p:stCondLst>
                                  <p:childTnLst>
                                    <p:set>
                                      <p:cBhvr>
                                        <p:cTn id="11" dur="1" fill="hold">
                                          <p:stCondLst>
                                            <p:cond delay="0"/>
                                          </p:stCondLst>
                                        </p:cTn>
                                        <p:tgtEl>
                                          <p:spTgt spid="299013"/>
                                        </p:tgtEl>
                                        <p:attrNameLst>
                                          <p:attrName>style.visibility</p:attrName>
                                        </p:attrNameLst>
                                      </p:cBhvr>
                                      <p:to>
                                        <p:strVal val="visible"/>
                                      </p:to>
                                    </p:set>
                                    <p:anim calcmode="lin" valueType="num">
                                      <p:cBhvr>
                                        <p:cTn id="12" dur="5000" fill="hold"/>
                                        <p:tgtEl>
                                          <p:spTgt spid="299013"/>
                                        </p:tgtEl>
                                        <p:attrNameLst>
                                          <p:attrName>ppt_w</p:attrName>
                                        </p:attrNameLst>
                                      </p:cBhvr>
                                      <p:tavLst>
                                        <p:tav tm="0">
                                          <p:val>
                                            <p:fltVal val="0"/>
                                          </p:val>
                                        </p:tav>
                                        <p:tav tm="100000">
                                          <p:val>
                                            <p:strVal val="#ppt_w"/>
                                          </p:val>
                                        </p:tav>
                                      </p:tavLst>
                                    </p:anim>
                                    <p:anim calcmode="lin" valueType="num">
                                      <p:cBhvr>
                                        <p:cTn id="13" dur="5000" fill="hold"/>
                                        <p:tgtEl>
                                          <p:spTgt spid="2990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1" descr="IMG_096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Title 1"/>
          <p:cNvSpPr>
            <a:spLocks noGrp="1"/>
          </p:cNvSpPr>
          <p:nvPr>
            <p:ph type="title"/>
          </p:nvPr>
        </p:nvSpPr>
        <p:spPr>
          <a:xfrm>
            <a:off x="0" y="44450"/>
            <a:ext cx="9144000" cy="1008063"/>
          </a:xfrm>
          <a:extLst/>
        </p:spPr>
        <p:txBody>
          <a:bodyPr/>
          <a:lstStyle/>
          <a:p>
            <a:pPr>
              <a:defRPr/>
            </a:pPr>
            <a:r>
              <a:rPr lang="my-MM" sz="5400" dirty="0">
                <a:effectLst>
                  <a:glow rad="152400">
                    <a:schemeClr val="tx1"/>
                  </a:glow>
                </a:effectLst>
                <a:latin typeface="Zawgyi-One" charset="0"/>
                <a:ea typeface="ＭＳ Ｐゴシック" charset="0"/>
                <a:cs typeface="Zawgyi-One" charset="0"/>
              </a:rPr>
              <a:t>စတီဗင</a:t>
            </a:r>
            <a:r>
              <a:rPr lang="en-US" sz="5400" dirty="0">
                <a:effectLst>
                  <a:glow rad="152400">
                    <a:schemeClr val="tx1"/>
                  </a:glow>
                </a:effectLst>
                <a:latin typeface="Zawgyi-One" charset="0"/>
                <a:ea typeface="ＭＳ Ｐゴシック" charset="0"/>
                <a:cs typeface="Zawgyi-One" charset="0"/>
              </a:rPr>
              <a:t>္ </a:t>
            </a:r>
            <a:r>
              <a:rPr lang="en-US" sz="5400" dirty="0" err="1">
                <a:effectLst>
                  <a:glow rad="152400">
                    <a:schemeClr val="tx1"/>
                  </a:glow>
                </a:effectLst>
                <a:latin typeface="Zawgyi-One" charset="0"/>
                <a:ea typeface="ＭＳ Ｐゴシック" charset="0"/>
                <a:cs typeface="Zawgyi-One" charset="0"/>
              </a:rPr>
              <a:t>ကေလယာဥ္ေမာင</a:t>
            </a:r>
            <a:r>
              <a:rPr lang="en-US" sz="5400" dirty="0">
                <a:effectLst>
                  <a:glow rad="152400">
                    <a:schemeClr val="tx1"/>
                  </a:glow>
                </a:effectLst>
                <a:latin typeface="Zawgyi-One" charset="0"/>
                <a:ea typeface="ＭＳ Ｐゴシック" charset="0"/>
                <a:cs typeface="Zawgyi-One" charset="0"/>
              </a:rPr>
              <a:t>္</a:t>
            </a:r>
            <a:endParaRPr lang="en-US" sz="5400" b="1" dirty="0">
              <a:effectLst>
                <a:glow rad="152400">
                  <a:schemeClr val="tx1"/>
                </a:glow>
              </a:effectLst>
              <a:latin typeface="Arial" charset="0"/>
              <a:ea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539750" y="322263"/>
            <a:ext cx="7772400" cy="857250"/>
          </a:xfrm>
          <a:solidFill>
            <a:schemeClr val="tx1"/>
          </a:solidFill>
        </p:spPr>
        <p:txBody>
          <a:bodyPr/>
          <a:lstStyle/>
          <a:p>
            <a:pPr eaLnBrk="1" hangingPunct="1">
              <a:defRPr/>
            </a:pPr>
            <a:r>
              <a:rPr lang="en-US" altLang="zh-CN" b="1" dirty="0" err="1">
                <a:solidFill>
                  <a:schemeClr val="bg1"/>
                </a:solidFill>
                <a:latin typeface="Zawgyi-One" charset="0"/>
                <a:ea typeface="ＭＳ Ｐゴシック" charset="0"/>
                <a:cs typeface="Zawgyi-One" charset="0"/>
              </a:rPr>
              <a:t>အျခားအေၾကာင္းအရာမ်ား</a:t>
            </a:r>
            <a:endParaRPr lang="en-US" b="1" dirty="0">
              <a:solidFill>
                <a:schemeClr val="bg1"/>
              </a:solidFill>
              <a:latin typeface="Zawgyi-One" charset="0"/>
              <a:ea typeface="ＭＳ Ｐゴシック" charset="0"/>
              <a:cs typeface="Zawgyi-One" charset="0"/>
            </a:endParaRPr>
          </a:p>
        </p:txBody>
      </p:sp>
      <p:sp>
        <p:nvSpPr>
          <p:cNvPr id="265219" name="Rectangle 3"/>
          <p:cNvSpPr>
            <a:spLocks noGrp="1" noChangeArrowheads="1"/>
          </p:cNvSpPr>
          <p:nvPr>
            <p:ph type="body" sz="half" idx="1"/>
          </p:nvPr>
        </p:nvSpPr>
        <p:spPr>
          <a:xfrm>
            <a:off x="304800" y="1717675"/>
            <a:ext cx="8839200" cy="5140325"/>
          </a:xfrm>
          <a:effectLst>
            <a:outerShdw blurRad="25400" dist="25399" dir="2700000" algn="ctr" rotWithShape="0">
              <a:srgbClr val="000000">
                <a:alpha val="99962"/>
              </a:srgbClr>
            </a:outerShdw>
          </a:effectLst>
        </p:spPr>
        <p:txBody>
          <a:bodyPr/>
          <a:lstStyle/>
          <a:p>
            <a:pPr marL="609600" indent="-609600" algn="ctr" eaLnBrk="1" hangingPunct="1">
              <a:spcBef>
                <a:spcPct val="0"/>
              </a:spcBef>
              <a:buFont typeface="Wingdings" charset="0"/>
              <a:buNone/>
              <a:defRPr/>
            </a:pPr>
            <a:r>
              <a:rPr lang="en-US" sz="3600" b="1" u="sng" dirty="0" err="1">
                <a:latin typeface="Zawgyi-One" charset="0"/>
                <a:ea typeface="ＭＳ Ｐゴシック" charset="0"/>
                <a:cs typeface="Zawgyi-One" charset="0"/>
              </a:rPr>
              <a:t>အတန္းထဲ</a:t>
            </a:r>
            <a:r>
              <a:rPr lang="en-US" sz="3600" b="1" u="sng" dirty="0">
                <a:latin typeface="Zawgyi-One" charset="0"/>
                <a:ea typeface="ＭＳ Ｐゴシック" charset="0"/>
                <a:cs typeface="Zawgyi-One" charset="0"/>
              </a:rPr>
              <a:t>၌္</a:t>
            </a:r>
            <a:r>
              <a:rPr lang="en-US" sz="3600" b="1" u="sng" dirty="0" err="1">
                <a:latin typeface="Zawgyi-One" charset="0"/>
                <a:ea typeface="ＭＳ Ｐゴシック" charset="0"/>
                <a:cs typeface="Zawgyi-One" charset="0"/>
              </a:rPr>
              <a:t>ကူယူသည</a:t>
            </a:r>
            <a:r>
              <a:rPr lang="en-US" sz="3600" b="1" u="sng" dirty="0">
                <a:latin typeface="Zawgyi-One" charset="0"/>
                <a:ea typeface="ＭＳ Ｐゴシック" charset="0"/>
                <a:cs typeface="Zawgyi-One" charset="0"/>
              </a:rPr>
              <a:t>္႔</a:t>
            </a:r>
            <a:r>
              <a:rPr lang="en-US" sz="3600" b="1" u="sng" dirty="0" err="1">
                <a:latin typeface="Zawgyi-One" charset="0"/>
                <a:ea typeface="ＭＳ Ｐゴシック" charset="0"/>
                <a:cs typeface="Zawgyi-One" charset="0"/>
              </a:rPr>
              <a:t>မွတ္စုမ်ား</a:t>
            </a:r>
            <a:endParaRPr lang="en-US" sz="3600" b="1" dirty="0">
              <a:latin typeface="Zawgyi-One" charset="0"/>
              <a:ea typeface="ＭＳ Ｐゴシック" charset="0"/>
              <a:cs typeface="Zawgyi-One" charset="0"/>
            </a:endParaRPr>
          </a:p>
          <a:p>
            <a:pPr marL="609600" indent="-609600" algn="ctr" eaLnBrk="1" hangingPunct="1">
              <a:spcBef>
                <a:spcPct val="0"/>
              </a:spcBef>
              <a:buFontTx/>
              <a:buNone/>
              <a:defRPr/>
            </a:pPr>
            <a:endParaRPr lang="en-US" altLang="zh-CN" sz="2800" b="1" u="sng" dirty="0">
              <a:latin typeface="Zawgyi-One" charset="0"/>
              <a:ea typeface="ＭＳ Ｐゴシック" charset="0"/>
              <a:cs typeface="Zawgyi-One" charset="0"/>
            </a:endParaRPr>
          </a:p>
          <a:p>
            <a:pPr marL="609600" indent="-609600" algn="ctr" eaLnBrk="1" hangingPunct="1">
              <a:spcBef>
                <a:spcPct val="0"/>
              </a:spcBef>
              <a:buFontTx/>
              <a:buNone/>
              <a:defRPr/>
            </a:pPr>
            <a:r>
              <a:rPr lang="en-US" altLang="zh-CN" sz="3600" b="1" u="sng" dirty="0" err="1">
                <a:latin typeface="Zawgyi-One" charset="0"/>
                <a:ea typeface="ＭＳ Ｐゴシック" charset="0"/>
                <a:cs typeface="Zawgyi-One" charset="0"/>
              </a:rPr>
              <a:t>က</a:t>
            </a:r>
            <a:r>
              <a:rPr lang="en-US" altLang="zh-CN" sz="3600" b="1" u="sng" dirty="0">
                <a:latin typeface="Zawgyi-One" charset="0"/>
                <a:ea typeface="ＭＳ Ｐゴシック" charset="0"/>
                <a:cs typeface="Zawgyi-One" charset="0"/>
              </a:rPr>
              <a:t>ၽြႏ</a:t>
            </a:r>
            <a:r>
              <a:rPr lang="en-US" altLang="zh-CN" sz="3600" b="1" u="sng" dirty="0" err="1">
                <a:latin typeface="Zawgyi-One" charset="0"/>
                <a:ea typeface="ＭＳ Ｐゴシック" charset="0"/>
                <a:cs typeface="Zawgyi-One" charset="0"/>
              </a:rPr>
              <a:t>ု္ပ</a:t>
            </a:r>
            <a:r>
              <a:rPr lang="en-US" altLang="zh-CN" sz="3600" b="1" u="sng" dirty="0">
                <a:latin typeface="Zawgyi-One" charset="0"/>
                <a:ea typeface="ＭＳ Ｐゴシック" charset="0"/>
                <a:cs typeface="Zawgyi-One" charset="0"/>
              </a:rPr>
              <a:t>္ႏွ</a:t>
            </a:r>
            <a:r>
              <a:rPr lang="en-US" altLang="zh-CN" sz="3600" b="1" u="sng" dirty="0" err="1">
                <a:latin typeface="Zawgyi-One" charset="0"/>
                <a:ea typeface="ＭＳ Ｐゴシック" charset="0"/>
                <a:cs typeface="Zawgyi-One" charset="0"/>
              </a:rPr>
              <a:t>င</a:t>
            </a:r>
            <a:r>
              <a:rPr lang="en-US" altLang="zh-CN" sz="3600" b="1" u="sng" dirty="0">
                <a:latin typeface="Zawgyi-One" charset="0"/>
                <a:ea typeface="ＭＳ Ｐゴシック" charset="0"/>
                <a:cs typeface="Zawgyi-One" charset="0"/>
              </a:rPr>
              <a:t>္႔</a:t>
            </a:r>
            <a:r>
              <a:rPr lang="en-US" altLang="zh-CN" sz="3600" b="1" u="sng" dirty="0" err="1">
                <a:latin typeface="Zawgyi-One" charset="0"/>
                <a:ea typeface="ＭＳ Ｐゴシック" charset="0"/>
                <a:cs typeface="Zawgyi-One" charset="0"/>
              </a:rPr>
              <a:t>ဆက္သြယ</a:t>
            </a:r>
            <a:r>
              <a:rPr lang="en-US" altLang="zh-CN" sz="3600" b="1" u="sng" dirty="0">
                <a:latin typeface="Zawgyi-One" charset="0"/>
                <a:ea typeface="ＭＳ Ｐゴシック" charset="0"/>
                <a:cs typeface="Zawgyi-One" charset="0"/>
              </a:rPr>
              <a:t>္ျ</a:t>
            </a:r>
            <a:r>
              <a:rPr lang="en-US" altLang="zh-CN" sz="3600" b="1" u="sng" dirty="0" err="1">
                <a:latin typeface="Zawgyi-One" charset="0"/>
                <a:ea typeface="ＭＳ Ｐゴシック" charset="0"/>
                <a:cs typeface="Zawgyi-One" charset="0"/>
              </a:rPr>
              <a:t>ခင္း</a:t>
            </a:r>
            <a:endParaRPr lang="en-US" altLang="zh-CN" sz="3600" b="1" dirty="0">
              <a:latin typeface="Zawgyi-One" charset="0"/>
              <a:ea typeface="ＭＳ Ｐゴシック" charset="0"/>
              <a:cs typeface="Zawgyi-One" charset="0"/>
            </a:endParaRPr>
          </a:p>
          <a:p>
            <a:pPr marL="609600" indent="-609600" eaLnBrk="1" hangingPunct="1">
              <a:spcBef>
                <a:spcPct val="0"/>
              </a:spcBef>
              <a:defRPr/>
            </a:pPr>
            <a:r>
              <a:rPr lang="en-US" altLang="zh-CN" sz="2800" b="1" dirty="0">
                <a:latin typeface="Zawgyi-One" charset="0"/>
                <a:ea typeface="ＭＳ Ｐゴシック" charset="0"/>
                <a:cs typeface="Zawgyi-One" charset="0"/>
              </a:rPr>
              <a:t>SBC box L19 (</a:t>
            </a:r>
            <a:r>
              <a:rPr lang="en-US" altLang="zh-CN" sz="2800" b="1" dirty="0" err="1">
                <a:latin typeface="Zawgyi-One" charset="0"/>
                <a:ea typeface="ＭＳ Ｐゴシック" charset="0"/>
                <a:cs typeface="Zawgyi-One" charset="0"/>
              </a:rPr>
              <a:t>သို</a:t>
            </a:r>
            <a:r>
              <a:rPr lang="en-US" altLang="zh-CN" sz="2800" b="1" dirty="0">
                <a:latin typeface="Zawgyi-One" charset="0"/>
                <a:ea typeface="ＭＳ Ｐゴシック" charset="0"/>
                <a:cs typeface="Zawgyi-One" charset="0"/>
              </a:rPr>
              <a:t>႔) </a:t>
            </a:r>
            <a:r>
              <a:rPr lang="en-US" altLang="zh-CN" sz="2800" b="1" dirty="0" err="1">
                <a:latin typeface="Zawgyi-One" charset="0"/>
                <a:ea typeface="ＭＳ Ｐゴシック" charset="0"/>
                <a:cs typeface="Zawgyi-One" charset="0"/>
              </a:rPr>
              <a:t>ဖုန္း</a:t>
            </a:r>
            <a:r>
              <a:rPr lang="en-US" altLang="zh-CN" sz="2800" b="1" dirty="0">
                <a:latin typeface="Zawgyi-One" charset="0"/>
                <a:ea typeface="ＭＳ Ｐゴシック" charset="0"/>
                <a:cs typeface="Zawgyi-One" charset="0"/>
              </a:rPr>
              <a:t>(၆၅၅၉-</a:t>
            </a:r>
            <a:r>
              <a:rPr lang="en-US" altLang="zh-CN" sz="2800" b="1" dirty="0" smtClean="0">
                <a:latin typeface="Zawgyi-One" charset="0"/>
                <a:ea typeface="ＭＳ Ｐゴシック" charset="0"/>
                <a:cs typeface="Zawgyi-One" charset="0"/>
              </a:rPr>
              <a:t>၁၅၅၅)</a:t>
            </a:r>
            <a:endParaRPr lang="en-US" altLang="zh-CN" sz="2800" b="1" dirty="0">
              <a:latin typeface="Zawgyi-One" charset="0"/>
              <a:ea typeface="ＭＳ Ｐゴシック" charset="0"/>
              <a:cs typeface="Zawgyi-One" charset="0"/>
            </a:endParaRPr>
          </a:p>
          <a:p>
            <a:pPr marL="609600" indent="-609600" eaLnBrk="1" hangingPunct="1">
              <a:spcBef>
                <a:spcPct val="0"/>
              </a:spcBef>
              <a:defRPr/>
            </a:pPr>
            <a:r>
              <a:rPr lang="en-US" altLang="zh-CN" sz="2800" b="1" dirty="0" err="1">
                <a:latin typeface="Zawgyi-One" charset="0"/>
                <a:ea typeface="ＭＳ Ｐゴシック" charset="0"/>
                <a:cs typeface="Zawgyi-One" charset="0"/>
              </a:rPr>
              <a:t>လက္ကိုင္ဖုန္း</a:t>
            </a:r>
            <a:r>
              <a:rPr lang="en-US" altLang="zh-CN" sz="2800" b="1" dirty="0">
                <a:latin typeface="Zawgyi-One" charset="0"/>
                <a:ea typeface="ＭＳ Ｐゴシック" charset="0"/>
                <a:cs typeface="Zawgyi-One" charset="0"/>
              </a:rPr>
              <a:t> - ၉၁၁၃-၇၀၉၀</a:t>
            </a:r>
          </a:p>
          <a:p>
            <a:pPr marL="609600" indent="-609600" eaLnBrk="1" hangingPunct="1">
              <a:spcBef>
                <a:spcPct val="0"/>
              </a:spcBef>
              <a:defRPr/>
            </a:pPr>
            <a:r>
              <a:rPr lang="en-US" altLang="zh-CN" sz="2800" b="1" dirty="0" err="1">
                <a:latin typeface="Zawgyi-One" charset="0"/>
                <a:ea typeface="ＭＳ Ｐゴシック" charset="0"/>
                <a:cs typeface="Zawgyi-One" charset="0"/>
              </a:rPr>
              <a:t>အိမ္လိပ္စာ</a:t>
            </a:r>
            <a:r>
              <a:rPr lang="en-US" altLang="zh-CN" sz="2800" b="1" dirty="0">
                <a:latin typeface="Zawgyi-One" charset="0"/>
                <a:ea typeface="ＭＳ Ｐゴシック" charset="0"/>
                <a:cs typeface="Zawgyi-One" charset="0"/>
              </a:rPr>
              <a:t>   - SBC Block ၂-၃၀၂</a:t>
            </a:r>
          </a:p>
          <a:p>
            <a:pPr marL="609600" indent="-609600" eaLnBrk="1" hangingPunct="1">
              <a:spcBef>
                <a:spcPct val="0"/>
              </a:spcBef>
              <a:defRPr/>
            </a:pPr>
            <a:r>
              <a:rPr lang="en-US" altLang="zh-CN" sz="2800" b="1" dirty="0" err="1">
                <a:latin typeface="Zawgyi-One" charset="0"/>
                <a:ea typeface="ＭＳ Ｐゴシック" charset="0"/>
                <a:cs typeface="Zawgyi-One" charset="0"/>
              </a:rPr>
              <a:t>အိပ္ဖုန္း</a:t>
            </a:r>
            <a:r>
              <a:rPr lang="en-US" altLang="zh-CN" sz="2800" b="1" dirty="0">
                <a:latin typeface="Zawgyi-One" charset="0"/>
                <a:ea typeface="ＭＳ Ｐゴシック" charset="0"/>
                <a:cs typeface="Zawgyi-One" charset="0"/>
              </a:rPr>
              <a:t>       - ၆၇၆၂၂၀၁၁</a:t>
            </a:r>
          </a:p>
          <a:p>
            <a:pPr marL="609600" indent="-609600" eaLnBrk="1" hangingPunct="1">
              <a:spcBef>
                <a:spcPct val="0"/>
              </a:spcBef>
              <a:defRPr/>
            </a:pPr>
            <a:r>
              <a:rPr lang="en-US" altLang="zh-CN" sz="2800" b="1" dirty="0" err="1">
                <a:latin typeface="Zawgyi-One" charset="0"/>
                <a:ea typeface="ＭＳ Ｐゴシック" charset="0"/>
                <a:cs typeface="Zawgyi-One" charset="0"/>
              </a:rPr>
              <a:t>အီေမလ္း</a:t>
            </a:r>
            <a:r>
              <a:rPr lang="en-US" altLang="zh-CN" sz="2800" b="1" dirty="0">
                <a:latin typeface="Zawgyi-One" charset="0"/>
                <a:ea typeface="ＭＳ Ｐゴシック" charset="0"/>
                <a:cs typeface="Zawgyi-One" charset="0"/>
              </a:rPr>
              <a:t>      - </a:t>
            </a:r>
            <a:r>
              <a:rPr lang="en-US" altLang="zh-CN" sz="2800" b="1" dirty="0" err="1">
                <a:latin typeface="Zawgyi-One" charset="0"/>
                <a:ea typeface="ＭＳ Ｐゴシック" charset="0"/>
                <a:cs typeface="Zawgyi-One" charset="0"/>
              </a:rPr>
              <a:t>griffith@sbc.edu.sg</a:t>
            </a:r>
            <a:endParaRPr lang="en-US" altLang="zh-CN" sz="2800" b="1" dirty="0">
              <a:latin typeface="Zawgyi-One" charset="0"/>
              <a:ea typeface="ＭＳ Ｐゴシック" charset="0"/>
              <a:cs typeface="Zawgyi-One" charset="0"/>
            </a:endParaRPr>
          </a:p>
          <a:p>
            <a:pPr marL="609600" indent="-609600" eaLnBrk="1" hangingPunct="1">
              <a:spcBef>
                <a:spcPct val="0"/>
              </a:spcBef>
              <a:defRPr/>
            </a:pPr>
            <a:r>
              <a:rPr lang="en-US" altLang="zh-CN" sz="2800" b="1" dirty="0">
                <a:latin typeface="Zawgyi-One" charset="0"/>
                <a:ea typeface="ＭＳ Ｐゴシック" charset="0"/>
                <a:cs typeface="Zawgyi-One" charset="0"/>
              </a:rPr>
              <a:t>႐</a:t>
            </a:r>
            <a:r>
              <a:rPr lang="en-US" altLang="zh-CN" sz="2800" b="1" dirty="0" err="1">
                <a:latin typeface="Zawgyi-One" charset="0"/>
                <a:ea typeface="ＭＳ Ｐゴシック" charset="0"/>
                <a:cs typeface="Zawgyi-One" charset="0"/>
              </a:rPr>
              <a:t>ံုးခ်ိန္မ်ား</a:t>
            </a:r>
            <a:r>
              <a:rPr lang="en-US" altLang="zh-CN" sz="2800" b="1" dirty="0">
                <a:latin typeface="Zawgyi-One" charset="0"/>
                <a:ea typeface="ＭＳ Ｐゴシック" charset="0"/>
                <a:cs typeface="Zawgyi-One" charset="0"/>
              </a:rPr>
              <a:t> ……..</a:t>
            </a:r>
          </a:p>
          <a:p>
            <a:pPr marL="609600" indent="-609600" eaLnBrk="1" hangingPunct="1">
              <a:spcBef>
                <a:spcPct val="0"/>
              </a:spcBef>
              <a:defRPr/>
            </a:pPr>
            <a:r>
              <a:rPr lang="en-US" altLang="zh-CN" sz="2800" b="1" dirty="0" err="1">
                <a:latin typeface="Zawgyi-One" charset="0"/>
                <a:ea typeface="ＭＳ Ｐゴシック" charset="0"/>
                <a:cs typeface="Zawgyi-One" charset="0"/>
              </a:rPr>
              <a:t>ေန႔လည္စာအတူစားရေအာင</a:t>
            </a:r>
            <a:r>
              <a:rPr lang="en-US" altLang="zh-CN" sz="2800" b="1" dirty="0">
                <a:latin typeface="Zawgyi-One" charset="0"/>
                <a:ea typeface="ＭＳ Ｐゴシック" charset="0"/>
                <a:cs typeface="Zawgyi-One" charset="0"/>
              </a:rPr>
              <a:t>္! </a:t>
            </a:r>
            <a:endParaRPr lang="en-US" sz="3600" b="1" dirty="0">
              <a:latin typeface="Zawgyi-One" charset="0"/>
              <a:ea typeface="ＭＳ Ｐゴシック" charset="0"/>
              <a:cs typeface="Zawgyi-One" charset="0"/>
            </a:endParaRPr>
          </a:p>
        </p:txBody>
      </p:sp>
      <p:pic>
        <p:nvPicPr>
          <p:cNvPr id="265220" name="Picture 4" descr="j0229713"/>
          <p:cNvPicPr>
            <a:picLocks noGrp="1" noChangeAspect="1" noChangeArrowheads="1"/>
          </p:cNvPicPr>
          <p:nvPr>
            <p:ph sz="quarter" idx="2"/>
          </p:nvPr>
        </p:nvPicPr>
        <p:blipFill>
          <a:blip r:embed="rId3"/>
          <a:srcRect/>
          <a:stretch>
            <a:fillRect/>
          </a:stretch>
        </p:blipFill>
        <p:spPr>
          <a:xfrm>
            <a:off x="7281863" y="260350"/>
            <a:ext cx="1787525" cy="1820863"/>
          </a:xfrm>
        </p:spPr>
      </p:pic>
      <p:sp>
        <p:nvSpPr>
          <p:cNvPr id="303108" name="Text Box 5"/>
          <p:cNvSpPr txBox="1">
            <a:spLocks noChangeArrowheads="1"/>
          </p:cNvSpPr>
          <p:nvPr/>
        </p:nvSpPr>
        <p:spPr bwMode="auto">
          <a:xfrm>
            <a:off x="8458200" y="152400"/>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xiii</a:t>
            </a:r>
          </a:p>
        </p:txBody>
      </p:sp>
      <p:pic>
        <p:nvPicPr>
          <p:cNvPr id="265222" name="Picture 6" descr="j0233563"/>
          <p:cNvPicPr>
            <a:picLocks noGrp="1" noChangeAspect="1" noChangeArrowheads="1"/>
          </p:cNvPicPr>
          <p:nvPr>
            <p:ph sz="quarter" idx="3"/>
          </p:nvPr>
        </p:nvPicPr>
        <p:blipFill>
          <a:blip r:embed="rId4"/>
          <a:srcRect/>
          <a:stretch>
            <a:fillRect/>
          </a:stretch>
        </p:blipFill>
        <p:spPr>
          <a:xfrm>
            <a:off x="7761288" y="5568950"/>
            <a:ext cx="1382712" cy="1289050"/>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5219">
                                            <p:txEl>
                                              <p:pRg st="0" end="0"/>
                                            </p:txEl>
                                          </p:spTgt>
                                        </p:tgtEl>
                                        <p:attrNameLst>
                                          <p:attrName>style.visibility</p:attrName>
                                        </p:attrNameLst>
                                      </p:cBhvr>
                                      <p:to>
                                        <p:strVal val="visible"/>
                                      </p:to>
                                    </p:set>
                                    <p:anim calcmode="lin" valueType="num">
                                      <p:cBhvr additive="base">
                                        <p:cTn id="7" dur="500" fill="hold"/>
                                        <p:tgtEl>
                                          <p:spTgt spid="265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5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5219">
                                            <p:txEl>
                                              <p:pRg st="2" end="2"/>
                                            </p:txEl>
                                          </p:spTgt>
                                        </p:tgtEl>
                                        <p:attrNameLst>
                                          <p:attrName>style.visibility</p:attrName>
                                        </p:attrNameLst>
                                      </p:cBhvr>
                                      <p:to>
                                        <p:strVal val="visible"/>
                                      </p:to>
                                    </p:set>
                                    <p:anim calcmode="lin" valueType="num">
                                      <p:cBhvr additive="base">
                                        <p:cTn id="13" dur="500" fill="hold"/>
                                        <p:tgtEl>
                                          <p:spTgt spid="26521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5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5219">
                                            <p:txEl>
                                              <p:pRg st="3" end="3"/>
                                            </p:txEl>
                                          </p:spTgt>
                                        </p:tgtEl>
                                        <p:attrNameLst>
                                          <p:attrName>style.visibility</p:attrName>
                                        </p:attrNameLst>
                                      </p:cBhvr>
                                      <p:to>
                                        <p:strVal val="visible"/>
                                      </p:to>
                                    </p:set>
                                    <p:anim calcmode="lin" valueType="num">
                                      <p:cBhvr additive="base">
                                        <p:cTn id="19" dur="500" fill="hold"/>
                                        <p:tgtEl>
                                          <p:spTgt spid="26521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5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5219">
                                            <p:txEl>
                                              <p:pRg st="4" end="4"/>
                                            </p:txEl>
                                          </p:spTgt>
                                        </p:tgtEl>
                                        <p:attrNameLst>
                                          <p:attrName>style.visibility</p:attrName>
                                        </p:attrNameLst>
                                      </p:cBhvr>
                                      <p:to>
                                        <p:strVal val="visible"/>
                                      </p:to>
                                    </p:set>
                                    <p:anim calcmode="lin" valueType="num">
                                      <p:cBhvr additive="base">
                                        <p:cTn id="25" dur="500" fill="hold"/>
                                        <p:tgtEl>
                                          <p:spTgt spid="26521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52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65219">
                                            <p:txEl>
                                              <p:pRg st="5" end="5"/>
                                            </p:txEl>
                                          </p:spTgt>
                                        </p:tgtEl>
                                        <p:attrNameLst>
                                          <p:attrName>style.visibility</p:attrName>
                                        </p:attrNameLst>
                                      </p:cBhvr>
                                      <p:to>
                                        <p:strVal val="visible"/>
                                      </p:to>
                                    </p:set>
                                    <p:anim calcmode="lin" valueType="num">
                                      <p:cBhvr additive="base">
                                        <p:cTn id="31" dur="500" fill="hold"/>
                                        <p:tgtEl>
                                          <p:spTgt spid="265219">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652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65219">
                                            <p:txEl>
                                              <p:pRg st="6" end="6"/>
                                            </p:txEl>
                                          </p:spTgt>
                                        </p:tgtEl>
                                        <p:attrNameLst>
                                          <p:attrName>style.visibility</p:attrName>
                                        </p:attrNameLst>
                                      </p:cBhvr>
                                      <p:to>
                                        <p:strVal val="visible"/>
                                      </p:to>
                                    </p:set>
                                    <p:anim calcmode="lin" valueType="num">
                                      <p:cBhvr additive="base">
                                        <p:cTn id="37" dur="500" fill="hold"/>
                                        <p:tgtEl>
                                          <p:spTgt spid="26521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652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65219">
                                            <p:txEl>
                                              <p:pRg st="7" end="7"/>
                                            </p:txEl>
                                          </p:spTgt>
                                        </p:tgtEl>
                                        <p:attrNameLst>
                                          <p:attrName>style.visibility</p:attrName>
                                        </p:attrNameLst>
                                      </p:cBhvr>
                                      <p:to>
                                        <p:strVal val="visible"/>
                                      </p:to>
                                    </p:set>
                                    <p:anim calcmode="lin" valueType="num">
                                      <p:cBhvr additive="base">
                                        <p:cTn id="43" dur="500" fill="hold"/>
                                        <p:tgtEl>
                                          <p:spTgt spid="265219">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6521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65219">
                                            <p:txEl>
                                              <p:pRg st="8" end="8"/>
                                            </p:txEl>
                                          </p:spTgt>
                                        </p:tgtEl>
                                        <p:attrNameLst>
                                          <p:attrName>style.visibility</p:attrName>
                                        </p:attrNameLst>
                                      </p:cBhvr>
                                      <p:to>
                                        <p:strVal val="visible"/>
                                      </p:to>
                                    </p:set>
                                    <p:anim calcmode="lin" valueType="num">
                                      <p:cBhvr additive="base">
                                        <p:cTn id="49" dur="500" fill="hold"/>
                                        <p:tgtEl>
                                          <p:spTgt spid="265219">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6521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65219">
                                            <p:txEl>
                                              <p:pRg st="9" end="9"/>
                                            </p:txEl>
                                          </p:spTgt>
                                        </p:tgtEl>
                                        <p:attrNameLst>
                                          <p:attrName>style.visibility</p:attrName>
                                        </p:attrNameLst>
                                      </p:cBhvr>
                                      <p:to>
                                        <p:strVal val="visible"/>
                                      </p:to>
                                    </p:set>
                                    <p:anim calcmode="lin" valueType="num">
                                      <p:cBhvr additive="base">
                                        <p:cTn id="55" dur="500" fill="hold"/>
                                        <p:tgtEl>
                                          <p:spTgt spid="265219">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65219">
                                            <p:txEl>
                                              <p:pRg st="9" end="9"/>
                                            </p:txEl>
                                          </p:spTgt>
                                        </p:tgtEl>
                                        <p:attrNameLst>
                                          <p:attrName>ppt_y</p:attrName>
                                        </p:attrNameLst>
                                      </p:cBhvr>
                                      <p:tavLst>
                                        <p:tav tm="0">
                                          <p:val>
                                            <p:strVal val="#ppt_y"/>
                                          </p:val>
                                        </p:tav>
                                        <p:tav tm="100000">
                                          <p:val>
                                            <p:strVal val="#ppt_y"/>
                                          </p:val>
                                        </p:tav>
                                      </p:tavLst>
                                    </p:anim>
                                  </p:childTnLst>
                                </p:cTn>
                              </p:par>
                              <p:par>
                                <p:cTn id="57" presetID="51" presetClass="entr" presetSubtype="0" fill="hold" nodeType="withEffect">
                                  <p:stCondLst>
                                    <p:cond delay="0"/>
                                  </p:stCondLst>
                                  <p:childTnLst>
                                    <p:set>
                                      <p:cBhvr>
                                        <p:cTn id="58" dur="1" fill="hold">
                                          <p:stCondLst>
                                            <p:cond delay="0"/>
                                          </p:stCondLst>
                                        </p:cTn>
                                        <p:tgtEl>
                                          <p:spTgt spid="265222"/>
                                        </p:tgtEl>
                                        <p:attrNameLst>
                                          <p:attrName>style.visibility</p:attrName>
                                        </p:attrNameLst>
                                      </p:cBhvr>
                                      <p:to>
                                        <p:strVal val="visible"/>
                                      </p:to>
                                    </p:set>
                                    <p:animEffect transition="in" filter="fade">
                                      <p:cBhvr>
                                        <p:cTn id="59" dur="770" decel="100000"/>
                                        <p:tgtEl>
                                          <p:spTgt spid="265222"/>
                                        </p:tgtEl>
                                      </p:cBhvr>
                                    </p:animEffect>
                                    <p:animScale>
                                      <p:cBhvr>
                                        <p:cTn id="60" dur="770" decel="100000"/>
                                        <p:tgtEl>
                                          <p:spTgt spid="265222"/>
                                        </p:tgtEl>
                                      </p:cBhvr>
                                      <p:from x="10000" y="10000"/>
                                      <p:to x="200000" y="450000"/>
                                    </p:animScale>
                                    <p:animScale>
                                      <p:cBhvr>
                                        <p:cTn id="61" dur="1230" accel="100000" fill="hold">
                                          <p:stCondLst>
                                            <p:cond delay="770"/>
                                          </p:stCondLst>
                                        </p:cTn>
                                        <p:tgtEl>
                                          <p:spTgt spid="265222"/>
                                        </p:tgtEl>
                                      </p:cBhvr>
                                      <p:from x="200000" y="450000"/>
                                      <p:to x="100000" y="100000"/>
                                    </p:animScale>
                                    <p:set>
                                      <p:cBhvr>
                                        <p:cTn id="62" dur="770" fill="hold"/>
                                        <p:tgtEl>
                                          <p:spTgt spid="265222"/>
                                        </p:tgtEl>
                                        <p:attrNameLst>
                                          <p:attrName>ppt_x</p:attrName>
                                        </p:attrNameLst>
                                      </p:cBhvr>
                                      <p:to>
                                        <p:strVal val="(0.5)"/>
                                      </p:to>
                                    </p:set>
                                    <p:anim from="(0.5)" to="(#ppt_x)" calcmode="lin" valueType="num">
                                      <p:cBhvr>
                                        <p:cTn id="63" dur="1230" accel="100000" fill="hold">
                                          <p:stCondLst>
                                            <p:cond delay="770"/>
                                          </p:stCondLst>
                                        </p:cTn>
                                        <p:tgtEl>
                                          <p:spTgt spid="265222"/>
                                        </p:tgtEl>
                                        <p:attrNameLst>
                                          <p:attrName>ppt_x</p:attrName>
                                        </p:attrNameLst>
                                      </p:cBhvr>
                                    </p:anim>
                                    <p:set>
                                      <p:cBhvr>
                                        <p:cTn id="64" dur="770" fill="hold"/>
                                        <p:tgtEl>
                                          <p:spTgt spid="265222"/>
                                        </p:tgtEl>
                                        <p:attrNameLst>
                                          <p:attrName>ppt_y</p:attrName>
                                        </p:attrNameLst>
                                      </p:cBhvr>
                                      <p:to>
                                        <p:strVal val="(#ppt_y+0.4)"/>
                                      </p:to>
                                    </p:set>
                                    <p:anim from="(#ppt_y+0.4)" to="(#ppt_y)" calcmode="lin" valueType="num">
                                      <p:cBhvr>
                                        <p:cTn id="65" dur="1230" accel="100000" fill="hold">
                                          <p:stCondLst>
                                            <p:cond delay="770"/>
                                          </p:stCondLst>
                                        </p:cTn>
                                        <p:tgtEl>
                                          <p:spTgt spid="26522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rPr>
              <a:t>Black</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ctrTitle" sz="quarter" idx="4294967295"/>
          </p:nvPr>
        </p:nvSpPr>
        <p:spPr>
          <a:xfrm>
            <a:off x="0" y="500063"/>
            <a:ext cx="9144000" cy="1081087"/>
          </a:xfrm>
        </p:spPr>
        <p:txBody>
          <a:bodyPr/>
          <a:lstStyle/>
          <a:p>
            <a:pPr algn="just" eaLnBrk="1" hangingPunct="1"/>
            <a:r>
              <a:rPr lang="en-US" sz="4000">
                <a:latin typeface="Zawgyi-One" charset="0"/>
                <a:ea typeface="ＭＳ Ｐゴシック" charset="0"/>
                <a:cs typeface="Zawgyi-One" charset="0"/>
              </a:rPr>
              <a:t>LBCေဟာေျပာခ်က္မ်ား&amp; သံုးသတ္ခ်က္မ်ား</a:t>
            </a:r>
          </a:p>
        </p:txBody>
      </p:sp>
      <p:sp>
        <p:nvSpPr>
          <p:cNvPr id="307202" name="Text Box 4"/>
          <p:cNvSpPr txBox="1">
            <a:spLocks noChangeArrowheads="1"/>
          </p:cNvSpPr>
          <p:nvPr/>
        </p:nvSpPr>
        <p:spPr bwMode="auto">
          <a:xfrm>
            <a:off x="8686800" y="0"/>
            <a:ext cx="481013" cy="457200"/>
          </a:xfrm>
          <a:prstGeom prst="rect">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latin typeface="Times New Roman" charset="0"/>
              </a:rPr>
              <a:t>B</a:t>
            </a:r>
            <a:endParaRPr lang="en-US" sz="2400">
              <a:latin typeface="Times New Roman" charset="0"/>
            </a:endParaRPr>
          </a:p>
        </p:txBody>
      </p:sp>
      <p:sp>
        <p:nvSpPr>
          <p:cNvPr id="307203"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sp>
        <p:nvSpPr>
          <p:cNvPr id="307204"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graphicFrame>
        <p:nvGraphicFramePr>
          <p:cNvPr id="307205" name="Object 6"/>
          <p:cNvGraphicFramePr>
            <a:graphicFrameLocks noChangeAspect="1"/>
          </p:cNvGraphicFramePr>
          <p:nvPr/>
        </p:nvGraphicFramePr>
        <p:xfrm>
          <a:off x="-285750" y="0"/>
          <a:ext cx="9444038" cy="6858000"/>
        </p:xfrm>
        <a:graphic>
          <a:graphicData uri="http://schemas.openxmlformats.org/presentationml/2006/ole">
            <mc:AlternateContent xmlns:mc="http://schemas.openxmlformats.org/markup-compatibility/2006">
              <mc:Choice xmlns:v="urn:schemas-microsoft-com:vml" Requires="v">
                <p:oleObj spid="_x0000_s307212" name="Slide" r:id="rId4" imgW="4381500" imgH="3289300" progId="PowerPoint.Slide.12">
                  <p:embed/>
                </p:oleObj>
              </mc:Choice>
              <mc:Fallback>
                <p:oleObj name="Slide" r:id="rId4" imgW="4381500" imgH="3289300" progId="PowerPoint.Slide.12">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0"/>
                        <a:ext cx="944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ChangeArrowheads="1"/>
          </p:cNvSpPr>
          <p:nvPr>
            <p:ph type="ctrTitle"/>
          </p:nvPr>
        </p:nvSpPr>
        <p:spPr>
          <a:xfrm>
            <a:off x="0" y="500063"/>
            <a:ext cx="9144000" cy="642937"/>
          </a:xfrm>
        </p:spPr>
        <p:txBody>
          <a:bodyPr/>
          <a:lstStyle/>
          <a:p>
            <a:pPr eaLnBrk="1" hangingPunct="1"/>
            <a:r>
              <a:rPr lang="en-US" sz="4000">
                <a:latin typeface="Zawgyi-One" charset="0"/>
                <a:ea typeface="ＭＳ Ｐゴシック" charset="0"/>
                <a:cs typeface="Zawgyi-One" charset="0"/>
              </a:rPr>
              <a:t>SBC ေဟာေျပာခ်က္မ်ား&amp; သံုးသတ္ခ်က္မ်ား</a:t>
            </a:r>
          </a:p>
        </p:txBody>
      </p:sp>
      <p:sp>
        <p:nvSpPr>
          <p:cNvPr id="309250" name="Text Box 4"/>
          <p:cNvSpPr txBox="1">
            <a:spLocks noChangeArrowheads="1"/>
          </p:cNvSpPr>
          <p:nvPr/>
        </p:nvSpPr>
        <p:spPr bwMode="auto">
          <a:xfrm>
            <a:off x="8458200" y="-71438"/>
            <a:ext cx="59055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latin typeface="Times New Roman" charset="0"/>
              </a:rPr>
              <a:t>viii</a:t>
            </a:r>
            <a:endParaRPr lang="en-US" sz="2400">
              <a:latin typeface="Times New Roman" charset="0"/>
            </a:endParaRPr>
          </a:p>
        </p:txBody>
      </p:sp>
      <p:sp>
        <p:nvSpPr>
          <p:cNvPr id="309251" name="Text Box 5"/>
          <p:cNvSpPr txBox="1">
            <a:spLocks noChangeArrowheads="1"/>
          </p:cNvSpPr>
          <p:nvPr/>
        </p:nvSpPr>
        <p:spPr bwMode="auto">
          <a:xfrm>
            <a:off x="7121525" y="61722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t>July-Nov 05</a:t>
            </a:r>
          </a:p>
        </p:txBody>
      </p:sp>
      <p:graphicFrame>
        <p:nvGraphicFramePr>
          <p:cNvPr id="309252" name="Object 2"/>
          <p:cNvGraphicFramePr>
            <a:graphicFrameLocks noChangeAspect="1"/>
          </p:cNvGraphicFramePr>
          <p:nvPr/>
        </p:nvGraphicFramePr>
        <p:xfrm>
          <a:off x="214313" y="1000125"/>
          <a:ext cx="8831262" cy="5072063"/>
        </p:xfrm>
        <a:graphic>
          <a:graphicData uri="http://schemas.openxmlformats.org/presentationml/2006/ole">
            <mc:AlternateContent xmlns:mc="http://schemas.openxmlformats.org/markup-compatibility/2006">
              <mc:Choice xmlns:v="urn:schemas-microsoft-com:vml" Requires="v">
                <p:oleObj spid="_x0000_s309259" name="Document" r:id="rId4" imgW="6299200" imgH="3619500" progId="Word.Document.8">
                  <p:embed/>
                </p:oleObj>
              </mc:Choice>
              <mc:Fallback>
                <p:oleObj name="Document" r:id="rId4" imgW="6299200" imgH="36195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1000125"/>
                        <a:ext cx="8831262" cy="507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2"/>
          <p:cNvSpPr>
            <a:spLocks noGrp="1" noChangeArrowheads="1"/>
          </p:cNvSpPr>
          <p:nvPr>
            <p:ph type="ctrTitle"/>
          </p:nvPr>
        </p:nvSpPr>
        <p:spPr>
          <a:xfrm>
            <a:off x="0" y="571500"/>
            <a:ext cx="9144000" cy="714375"/>
          </a:xfrm>
        </p:spPr>
        <p:txBody>
          <a:bodyPr/>
          <a:lstStyle/>
          <a:p>
            <a:pPr eaLnBrk="1" hangingPunct="1"/>
            <a:r>
              <a:rPr lang="en-US" sz="4000">
                <a:latin typeface="Zawgyi-One" charset="0"/>
                <a:ea typeface="ＭＳ Ｐゴシック" charset="0"/>
                <a:cs typeface="Zawgyi-One" charset="0"/>
              </a:rPr>
              <a:t>SBC ေဟာေျပာခ်က္မ်ား&amp; သံုးသတ္ခ်က္မ်ား</a:t>
            </a:r>
          </a:p>
        </p:txBody>
      </p:sp>
      <p:sp>
        <p:nvSpPr>
          <p:cNvPr id="311298" name="Text Box 4"/>
          <p:cNvSpPr txBox="1">
            <a:spLocks noChangeArrowheads="1"/>
          </p:cNvSpPr>
          <p:nvPr/>
        </p:nvSpPr>
        <p:spPr bwMode="auto">
          <a:xfrm>
            <a:off x="8458200" y="0"/>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latin typeface="Times New Roman" charset="0"/>
              </a:rPr>
              <a:t>viii</a:t>
            </a:r>
            <a:endParaRPr lang="en-US" sz="2400">
              <a:latin typeface="Times New Roman" charset="0"/>
            </a:endParaRPr>
          </a:p>
        </p:txBody>
      </p:sp>
      <p:sp>
        <p:nvSpPr>
          <p:cNvPr id="311299" name="Text Box 5"/>
          <p:cNvSpPr txBox="1">
            <a:spLocks noChangeArrowheads="1"/>
          </p:cNvSpPr>
          <p:nvPr/>
        </p:nvSpPr>
        <p:spPr bwMode="auto">
          <a:xfrm>
            <a:off x="7121525" y="61722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t>July-Nov 06</a:t>
            </a:r>
          </a:p>
        </p:txBody>
      </p:sp>
      <p:graphicFrame>
        <p:nvGraphicFramePr>
          <p:cNvPr id="311300" name="Object 2"/>
          <p:cNvGraphicFramePr>
            <a:graphicFrameLocks noChangeAspect="1"/>
          </p:cNvGraphicFramePr>
          <p:nvPr/>
        </p:nvGraphicFramePr>
        <p:xfrm>
          <a:off x="214313" y="1143000"/>
          <a:ext cx="8831262" cy="5072063"/>
        </p:xfrm>
        <a:graphic>
          <a:graphicData uri="http://schemas.openxmlformats.org/presentationml/2006/ole">
            <mc:AlternateContent xmlns:mc="http://schemas.openxmlformats.org/markup-compatibility/2006">
              <mc:Choice xmlns:v="urn:schemas-microsoft-com:vml" Requires="v">
                <p:oleObj spid="_x0000_s311307" name="Document" r:id="rId4" imgW="6299200" imgH="3619500" progId="Word.Document.8">
                  <p:embed/>
                </p:oleObj>
              </mc:Choice>
              <mc:Fallback>
                <p:oleObj name="Document" r:id="rId4" imgW="6299200" imgH="36195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1143000"/>
                        <a:ext cx="8831262" cy="507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2"/>
          <p:cNvSpPr>
            <a:spLocks noGrp="1" noChangeArrowheads="1"/>
          </p:cNvSpPr>
          <p:nvPr>
            <p:ph type="ctrTitle"/>
          </p:nvPr>
        </p:nvSpPr>
        <p:spPr>
          <a:xfrm>
            <a:off x="0" y="500063"/>
            <a:ext cx="9144000" cy="785812"/>
          </a:xfrm>
        </p:spPr>
        <p:txBody>
          <a:bodyPr/>
          <a:lstStyle/>
          <a:p>
            <a:pPr eaLnBrk="1" hangingPunct="1"/>
            <a:r>
              <a:rPr lang="en-US" sz="4000">
                <a:latin typeface="Zawgyi-One" charset="0"/>
                <a:ea typeface="ＭＳ Ｐゴシック" charset="0"/>
                <a:cs typeface="Zawgyi-One" charset="0"/>
              </a:rPr>
              <a:t>SBC ေဟာေျပာခ်က္မ်ား&amp; သံုးသတ္ခ်က္မ်ား</a:t>
            </a:r>
          </a:p>
        </p:txBody>
      </p:sp>
      <p:sp>
        <p:nvSpPr>
          <p:cNvPr id="313346" name="Text Box 4"/>
          <p:cNvSpPr txBox="1">
            <a:spLocks noChangeArrowheads="1"/>
          </p:cNvSpPr>
          <p:nvPr/>
        </p:nvSpPr>
        <p:spPr bwMode="auto">
          <a:xfrm>
            <a:off x="8458200" y="71438"/>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latin typeface="Times New Roman" charset="0"/>
              </a:rPr>
              <a:t>viii</a:t>
            </a:r>
            <a:endParaRPr lang="en-US" sz="2400">
              <a:latin typeface="Times New Roman" charset="0"/>
            </a:endParaRPr>
          </a:p>
        </p:txBody>
      </p:sp>
      <p:sp>
        <p:nvSpPr>
          <p:cNvPr id="313347" name="Text Box 5"/>
          <p:cNvSpPr txBox="1">
            <a:spLocks noChangeArrowheads="1"/>
          </p:cNvSpPr>
          <p:nvPr/>
        </p:nvSpPr>
        <p:spPr bwMode="auto">
          <a:xfrm>
            <a:off x="7121525" y="61722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t>July-Nov 08</a:t>
            </a:r>
          </a:p>
        </p:txBody>
      </p:sp>
      <p:graphicFrame>
        <p:nvGraphicFramePr>
          <p:cNvPr id="313348" name="Object 2"/>
          <p:cNvGraphicFramePr>
            <a:graphicFrameLocks noChangeAspect="1"/>
          </p:cNvGraphicFramePr>
          <p:nvPr/>
        </p:nvGraphicFramePr>
        <p:xfrm>
          <a:off x="714375" y="1143000"/>
          <a:ext cx="12577763" cy="5143500"/>
        </p:xfrm>
        <a:graphic>
          <a:graphicData uri="http://schemas.openxmlformats.org/presentationml/2006/ole">
            <mc:AlternateContent xmlns:mc="http://schemas.openxmlformats.org/markup-compatibility/2006">
              <mc:Choice xmlns:v="urn:schemas-microsoft-com:vml" Requires="v">
                <p:oleObj spid="_x0000_s313355" name="Document" r:id="rId4" imgW="11785600" imgH="5029200" progId="Word.Document.12">
                  <p:embed/>
                </p:oleObj>
              </mc:Choice>
              <mc:Fallback>
                <p:oleObj name="Document" r:id="rId4" imgW="11785600" imgH="5029200" progId="Word.Document.1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75" y="1143000"/>
                        <a:ext cx="12577763"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Grp="1" noChangeArrowheads="1"/>
          </p:cNvSpPr>
          <p:nvPr>
            <p:ph type="ctrTitle"/>
          </p:nvPr>
        </p:nvSpPr>
        <p:spPr>
          <a:xfrm>
            <a:off x="0" y="76200"/>
            <a:ext cx="9144000" cy="457200"/>
          </a:xfrm>
        </p:spPr>
        <p:txBody>
          <a:bodyPr/>
          <a:lstStyle/>
          <a:p>
            <a:pPr algn="ctr" eaLnBrk="1" hangingPunct="1"/>
            <a:r>
              <a:rPr lang="en-US" sz="3200">
                <a:latin typeface="Helvetica" charset="0"/>
                <a:ea typeface="ＭＳ Ｐゴシック" charset="0"/>
                <a:cs typeface="ＭＳ Ｐゴシック" charset="0"/>
              </a:rPr>
              <a:t>HGST Speakers &amp; Evaluators</a:t>
            </a:r>
            <a:endParaRPr lang="en-US">
              <a:latin typeface="Helvetica" charset="0"/>
              <a:ea typeface="ＭＳ Ｐゴシック" charset="0"/>
              <a:cs typeface="ＭＳ Ｐゴシック" charset="0"/>
            </a:endParaRPr>
          </a:p>
        </p:txBody>
      </p:sp>
      <p:sp>
        <p:nvSpPr>
          <p:cNvPr id="315394" name="Text Box 4"/>
          <p:cNvSpPr txBox="1">
            <a:spLocks noChangeArrowheads="1"/>
          </p:cNvSpPr>
          <p:nvPr/>
        </p:nvSpPr>
        <p:spPr bwMode="auto">
          <a:xfrm>
            <a:off x="8686800" y="0"/>
            <a:ext cx="481013" cy="457200"/>
          </a:xfrm>
          <a:prstGeom prst="rect">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000000"/>
                </a:solidFill>
                <a:latin typeface="Times New Roman" charset="0"/>
              </a:rPr>
              <a:t>B</a:t>
            </a:r>
            <a:endParaRPr lang="en-US" sz="2400">
              <a:solidFill>
                <a:srgbClr val="000000"/>
              </a:solidFill>
              <a:latin typeface="Times New Roman" charset="0"/>
            </a:endParaRPr>
          </a:p>
        </p:txBody>
      </p:sp>
      <p:graphicFrame>
        <p:nvGraphicFramePr>
          <p:cNvPr id="32116" name="Group 372"/>
          <p:cNvGraphicFramePr>
            <a:graphicFrameLocks noGrp="1"/>
          </p:cNvGraphicFramePr>
          <p:nvPr/>
        </p:nvGraphicFramePr>
        <p:xfrm>
          <a:off x="-203200" y="785813"/>
          <a:ext cx="8823325" cy="6361114"/>
        </p:xfrm>
        <a:graphic>
          <a:graphicData uri="http://schemas.openxmlformats.org/drawingml/2006/table">
            <a:tbl>
              <a:tblPr/>
              <a:tblGrid>
                <a:gridCol w="917575"/>
                <a:gridCol w="1046163"/>
                <a:gridCol w="533400"/>
                <a:gridCol w="660400"/>
                <a:gridCol w="625475"/>
                <a:gridCol w="625475"/>
                <a:gridCol w="1219200"/>
                <a:gridCol w="550862"/>
                <a:gridCol w="625475"/>
                <a:gridCol w="625475"/>
                <a:gridCol w="625475"/>
                <a:gridCol w="768350"/>
              </a:tblGrid>
              <a:tr h="463550">
                <a:tc grid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charset="0"/>
                        <a:buNone/>
                        <a:tabLst/>
                      </a:pPr>
                      <a:r>
                        <a:rPr kumimoji="0" lang="en-US" sz="1500" b="0" i="0" u="none" strike="noStrike" cap="none" normalizeH="0" baseline="0">
                          <a:ln>
                            <a:noFill/>
                          </a:ln>
                          <a:solidFill>
                            <a:schemeClr val="bg2"/>
                          </a:solidFill>
                          <a:effectLst/>
                          <a:latin typeface="Zawgyi-One" charset="0"/>
                          <a:ea typeface="ＭＳ Ｐゴシック" charset="0"/>
                          <a:cs typeface="Zawgyi-One" charset="0"/>
                        </a:rPr>
                        <a:t>ေဝငွသူ</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charset="0"/>
                        <a:buNone/>
                        <a:tabLst/>
                      </a:pPr>
                      <a:r>
                        <a:rPr kumimoji="0" lang="en-US" sz="1500" b="0" i="0" u="none" strike="noStrike" cap="none" normalizeH="0" baseline="0">
                          <a:ln>
                            <a:noFill/>
                          </a:ln>
                          <a:solidFill>
                            <a:schemeClr val="bg2"/>
                          </a:solidFill>
                          <a:effectLst/>
                          <a:latin typeface="Zawgyi-One" charset="0"/>
                          <a:ea typeface="ＭＳ Ｐゴシック" charset="0"/>
                          <a:cs typeface="Zawgyi-One" charset="0"/>
                        </a:rPr>
                        <a:t>Epistle Sermons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charset="0"/>
                        <a:buNone/>
                        <a:tabLst/>
                      </a:pPr>
                      <a:r>
                        <a:rPr kumimoji="0" lang="en-US" sz="1500" b="0" i="0" u="none" strike="noStrike" cap="none" normalizeH="0" baseline="0">
                          <a:ln>
                            <a:noFill/>
                          </a:ln>
                          <a:solidFill>
                            <a:schemeClr val="bg2"/>
                          </a:solidFill>
                          <a:effectLst/>
                          <a:latin typeface="Zawgyi-One" charset="0"/>
                          <a:ea typeface="ＭＳ Ｐゴシック" charset="0"/>
                          <a:cs typeface="Zawgyi-One" charset="0"/>
                        </a:rPr>
                        <a:t>Narrative Sermons</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14299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Zawgyi-One" charset="0"/>
                        <a:ea typeface="ＭＳ Ｐゴシック" charset="0"/>
                        <a:cs typeface="Zawgyi-One"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Dr ရက္ခ္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အဖြဲ႔</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ေဝငွခ်က္</a:t>
                      </a: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Zawgyi-One" charset="0"/>
                        <a:ea typeface="ＭＳ Ｐゴシック" charset="0"/>
                        <a:cs typeface="Zawgyi-One"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Dr အလန္း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အဖြဲ႔</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 ေဝငွခ်က္</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ေဝငွသူ</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ပ</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ေဝဖန္</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ဒု</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ေဝဖန္</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တ</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ေဝဖန္</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ေနာက္လိုက္သူမ်ား</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မူရင္းေရးသားခ်က္</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ေဝငွသူ</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ပ</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ေဝဖန္</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ဒု</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ေဝဖန္</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တ</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ေဝဖန္</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ေယာဟန္၏ေရးသားခ်က္</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363">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Zawgyi-One" charset="0"/>
                        <a:ea typeface="ＭＳ Ｐゴシック" charset="0"/>
                        <a:cs typeface="Zawgyi-One"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Zawgyi-One" charset="0"/>
                        <a:ea typeface="ＭＳ Ｐゴシック" charset="0"/>
                        <a:cs typeface="Zawgyi-One"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၁</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၄</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၇</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၆</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ေရာမ ၁၃း၈</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၁</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၅</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၈</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၇</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၁:၁၉-</a:t>
                      </a:r>
                      <a:br>
                        <a:rPr kumimoji="0" lang="en-US" sz="1500" b="0" i="0" u="none" strike="noStrike" cap="none" normalizeH="0" baseline="0">
                          <a:ln>
                            <a:noFill/>
                          </a:ln>
                          <a:solidFill>
                            <a:schemeClr val="tx1"/>
                          </a:solidFill>
                          <a:effectLst/>
                          <a:latin typeface="Zawgyi-One" charset="0"/>
                          <a:ea typeface="ＭＳ Ｐゴシック" charset="0"/>
                          <a:cs typeface="Zawgyi-One" charset="0"/>
                        </a:rPr>
                      </a:br>
                      <a:r>
                        <a:rPr kumimoji="0" lang="en-US" sz="1500" b="0" i="0" u="none" strike="noStrike" cap="none" normalizeH="0" baseline="0">
                          <a:ln>
                            <a:noFill/>
                          </a:ln>
                          <a:solidFill>
                            <a:schemeClr val="tx1"/>
                          </a:solidFill>
                          <a:effectLst/>
                          <a:latin typeface="Zawgyi-One" charset="0"/>
                          <a:ea typeface="ＭＳ Ｐゴシック" charset="0"/>
                          <a:cs typeface="Zawgyi-One" charset="0"/>
                        </a:rPr>
                        <a:t>၅၁</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550">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Zawgyi-One" charset="0"/>
                        <a:ea typeface="ＭＳ Ｐゴシック" charset="0"/>
                        <a:cs typeface="Zawgyi-One"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Zawgyi-One" charset="0"/>
                        <a:ea typeface="ＭＳ Ｐゴシック" charset="0"/>
                        <a:cs typeface="Zawgyi-One"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၂</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၅</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၈</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၇</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ဂလာ ၆း၂</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၂</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၆</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၉</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၈</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၂:၁-၁၁</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363">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Zawgyi-One" charset="0"/>
                        <a:ea typeface="ＭＳ Ｐゴシック" charset="0"/>
                        <a:cs typeface="Zawgyi-One"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Zawgyi-One" charset="0"/>
                        <a:ea typeface="ＭＳ Ｐゴシック" charset="0"/>
                        <a:cs typeface="Zawgyi-One"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၃</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၆</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၉</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၈</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ဧ ၂း၁၀</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၃</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၇</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၁၀</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၉</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၂:၁၂-</a:t>
                      </a:r>
                      <a:br>
                        <a:rPr kumimoji="0" lang="en-US" sz="1500" b="0" i="0" u="none" strike="noStrike" cap="none" normalizeH="0" baseline="0">
                          <a:ln>
                            <a:noFill/>
                          </a:ln>
                          <a:solidFill>
                            <a:schemeClr val="tx1"/>
                          </a:solidFill>
                          <a:effectLst/>
                          <a:latin typeface="Zawgyi-One" charset="0"/>
                          <a:ea typeface="ＭＳ Ｐゴシック" charset="0"/>
                          <a:cs typeface="Zawgyi-One" charset="0"/>
                        </a:rPr>
                      </a:br>
                      <a:r>
                        <a:rPr kumimoji="0" lang="en-US" sz="1500" b="0" i="0" u="none" strike="noStrike" cap="none" normalizeH="0" baseline="0">
                          <a:ln>
                            <a:noFill/>
                          </a:ln>
                          <a:solidFill>
                            <a:schemeClr val="tx1"/>
                          </a:solidFill>
                          <a:effectLst/>
                          <a:latin typeface="Zawgyi-One" charset="0"/>
                          <a:ea typeface="ＭＳ Ｐゴシック" charset="0"/>
                          <a:cs typeface="Zawgyi-One" charset="0"/>
                        </a:rPr>
                        <a:t>၂၅</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363">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Zawgyi-One" charset="0"/>
                        <a:ea typeface="ＭＳ Ｐゴシック" charset="0"/>
                        <a:cs typeface="Zawgyi-One"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Zawgyi-One" charset="0"/>
                        <a:ea typeface="ＭＳ Ｐゴシック" charset="0"/>
                        <a:cs typeface="Zawgyi-One"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၄</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၇</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၁၀</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၉</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ဧ ၄း၂၆-၂၇</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၄</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၈</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၁</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၁၀</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၃:၂၂-</a:t>
                      </a:r>
                      <a:br>
                        <a:rPr kumimoji="0" lang="en-US" sz="1500" b="0" i="0" u="none" strike="noStrike" cap="none" normalizeH="0" baseline="0">
                          <a:ln>
                            <a:noFill/>
                          </a:ln>
                          <a:solidFill>
                            <a:schemeClr val="tx1"/>
                          </a:solidFill>
                          <a:effectLst/>
                          <a:latin typeface="Zawgyi-One" charset="0"/>
                          <a:ea typeface="ＭＳ Ｐゴシック" charset="0"/>
                          <a:cs typeface="Zawgyi-One" charset="0"/>
                        </a:rPr>
                      </a:br>
                      <a:r>
                        <a:rPr kumimoji="0" lang="en-US" sz="1500" b="0" i="0" u="none" strike="noStrike" cap="none" normalizeH="0" baseline="0">
                          <a:ln>
                            <a:noFill/>
                          </a:ln>
                          <a:solidFill>
                            <a:schemeClr val="tx1"/>
                          </a:solidFill>
                          <a:effectLst/>
                          <a:latin typeface="Zawgyi-One" charset="0"/>
                          <a:ea typeface="ＭＳ Ｐゴシック" charset="0"/>
                          <a:cs typeface="Zawgyi-One" charset="0"/>
                        </a:rPr>
                        <a:t>၃၆</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550">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Zawgyi-One" charset="0"/>
                        <a:ea typeface="ＭＳ Ｐゴシック" charset="0"/>
                        <a:cs typeface="Zawgyi-One"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Zawgyi-One" charset="0"/>
                        <a:ea typeface="ＭＳ Ｐゴシック" charset="0"/>
                        <a:cs typeface="Zawgyi-One"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၅</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၈</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၁</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၁၀</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ဧ ၄း၂၈</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၅</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၉</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၂</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၁</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၄:၁-၄၂</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363">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Zawgyi-One" charset="0"/>
                        <a:ea typeface="ＭＳ Ｐゴシック" charset="0"/>
                        <a:cs typeface="Zawgyi-One"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Zawgyi-One" charset="0"/>
                        <a:ea typeface="ＭＳ Ｐゴシック" charset="0"/>
                        <a:cs typeface="Zawgyi-One"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၆</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၉</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၂</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၁</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ဧ ၄း၂၉</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၆</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၁၀</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၃</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၂</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၄:၄၃-</a:t>
                      </a:r>
                      <a:br>
                        <a:rPr kumimoji="0" lang="en-US" sz="1500" b="0" i="0" u="none" strike="noStrike" cap="none" normalizeH="0" baseline="0">
                          <a:ln>
                            <a:noFill/>
                          </a:ln>
                          <a:solidFill>
                            <a:schemeClr val="tx1"/>
                          </a:solidFill>
                          <a:effectLst/>
                          <a:latin typeface="Zawgyi-One" charset="0"/>
                          <a:ea typeface="ＭＳ Ｐゴシック" charset="0"/>
                          <a:cs typeface="Zawgyi-One" charset="0"/>
                        </a:rPr>
                      </a:br>
                      <a:r>
                        <a:rPr kumimoji="0" lang="en-US" sz="1500" b="0" i="0" u="none" strike="noStrike" cap="none" normalizeH="0" baseline="0">
                          <a:ln>
                            <a:noFill/>
                          </a:ln>
                          <a:solidFill>
                            <a:schemeClr val="tx1"/>
                          </a:solidFill>
                          <a:effectLst/>
                          <a:latin typeface="Zawgyi-One" charset="0"/>
                          <a:ea typeface="ＭＳ Ｐゴシック" charset="0"/>
                          <a:cs typeface="Zawgyi-One" charset="0"/>
                        </a:rPr>
                        <a:t>၅၄</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550">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Zawgyi-One" charset="0"/>
                        <a:ea typeface="ＭＳ Ｐゴシック" charset="0"/>
                        <a:cs typeface="Zawgyi-One"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Zawgyi-One" charset="0"/>
                        <a:ea typeface="ＭＳ Ｐゴシック" charset="0"/>
                        <a:cs typeface="Zawgyi-One"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၇</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၁၀</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၃</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၂</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ဧ ၆း၄</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၇</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၁</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၄</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၃</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၅:၁-၄၆</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550">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Zawgyi-One" charset="0"/>
                        <a:ea typeface="ＭＳ Ｐゴシック" charset="0"/>
                        <a:cs typeface="Zawgyi-One"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Zawgyi-One" charset="0"/>
                        <a:ea typeface="ＭＳ Ｐゴシック" charset="0"/>
                        <a:cs typeface="Zawgyi-One"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၈</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၁</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၄</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၃</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၁တိ ၅း၂၂</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၈</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၂</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၅</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၄</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၆:၁-၂၄</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363">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Zawgyi-One" charset="0"/>
                        <a:ea typeface="ＭＳ Ｐゴシック" charset="0"/>
                        <a:cs typeface="Zawgyi-One"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Zawgyi-One" charset="0"/>
                        <a:ea typeface="ＭＳ Ｐゴシック" charset="0"/>
                        <a:cs typeface="Zawgyi-One"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၉</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၂</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၅</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၄</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တိတု ၃း၉</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၉</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၃</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၆</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၅</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၆:၂၅-</a:t>
                      </a:r>
                      <a:br>
                        <a:rPr kumimoji="0" lang="en-US" sz="1500" b="0" i="0" u="none" strike="noStrike" cap="none" normalizeH="0" baseline="0">
                          <a:ln>
                            <a:noFill/>
                          </a:ln>
                          <a:solidFill>
                            <a:schemeClr val="tx1"/>
                          </a:solidFill>
                          <a:effectLst/>
                          <a:latin typeface="Zawgyi-One" charset="0"/>
                          <a:ea typeface="ＭＳ Ｐゴシック" charset="0"/>
                          <a:cs typeface="Zawgyi-One" charset="0"/>
                        </a:rPr>
                      </a:br>
                      <a:r>
                        <a:rPr kumimoji="0" lang="en-US" sz="1500" b="0" i="0" u="none" strike="noStrike" cap="none" normalizeH="0" baseline="0">
                          <a:ln>
                            <a:noFill/>
                          </a:ln>
                          <a:solidFill>
                            <a:schemeClr val="tx1"/>
                          </a:solidFill>
                          <a:effectLst/>
                          <a:latin typeface="Zawgyi-One" charset="0"/>
                          <a:ea typeface="ＭＳ Ｐゴシック" charset="0"/>
                          <a:cs typeface="Zawgyi-One" charset="0"/>
                        </a:rPr>
                        <a:t>၇၁</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550">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Zawgyi-One" charset="0"/>
                        <a:ea typeface="ＭＳ Ｐゴシック" charset="0"/>
                        <a:cs typeface="Zawgyi-One"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Zawgyi-One" charset="0"/>
                        <a:ea typeface="ＭＳ Ｐゴシック" charset="0"/>
                        <a:cs typeface="Zawgyi-One"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၁၀</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၃</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၆</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၅</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ေဟၿဗဲ ၃း၁၃</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၁၀</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၄</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၇</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၆</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Zawgyi-One" charset="0"/>
                          <a:ea typeface="ＭＳ Ｐゴシック" charset="0"/>
                          <a:cs typeface="Zawgyi-One" charset="0"/>
                        </a:rPr>
                        <a:t>၇:၁-၅၂</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15557" name="Text Box 5"/>
          <p:cNvSpPr txBox="1">
            <a:spLocks noChangeArrowheads="1"/>
          </p:cNvSpPr>
          <p:nvPr/>
        </p:nvSpPr>
        <p:spPr bwMode="auto">
          <a:xfrm>
            <a:off x="838200" y="6400800"/>
            <a:ext cx="15367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solidFill>
                  <a:schemeClr val="bg1"/>
                </a:solidFill>
              </a:rPr>
              <a:t>May 2010</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2"/>
          <p:cNvSpPr>
            <a:spLocks noGrp="1" noChangeArrowheads="1"/>
          </p:cNvSpPr>
          <p:nvPr>
            <p:ph type="ctrTitle"/>
          </p:nvPr>
        </p:nvSpPr>
        <p:spPr>
          <a:xfrm>
            <a:off x="0" y="257175"/>
            <a:ext cx="9144000" cy="457200"/>
          </a:xfrm>
        </p:spPr>
        <p:txBody>
          <a:bodyPr/>
          <a:lstStyle/>
          <a:p>
            <a:pPr algn="ctr" eaLnBrk="1" hangingPunct="1"/>
            <a:r>
              <a:rPr lang="en-US" sz="3200">
                <a:latin typeface="Zawgyi-One" charset="0"/>
                <a:ea typeface="ＭＳ Ｐゴシック" charset="0"/>
                <a:cs typeface="Zawgyi-One" charset="0"/>
              </a:rPr>
              <a:t>SCM ေဟာေျပာခ်က္မ်ား&amp; သံုးသတ္ခ်က္မ်ား</a:t>
            </a:r>
            <a:endParaRPr lang="en-US">
              <a:latin typeface="Zawgyi-One" charset="0"/>
              <a:ea typeface="ＭＳ Ｐゴシック" charset="0"/>
              <a:cs typeface="Zawgyi-One" charset="0"/>
            </a:endParaRPr>
          </a:p>
        </p:txBody>
      </p:sp>
      <p:sp>
        <p:nvSpPr>
          <p:cNvPr id="317442" name="Text Box 4"/>
          <p:cNvSpPr txBox="1">
            <a:spLocks noChangeArrowheads="1"/>
          </p:cNvSpPr>
          <p:nvPr/>
        </p:nvSpPr>
        <p:spPr bwMode="auto">
          <a:xfrm>
            <a:off x="8686800" y="0"/>
            <a:ext cx="481013" cy="457200"/>
          </a:xfrm>
          <a:prstGeom prst="rect">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000000"/>
                </a:solidFill>
                <a:latin typeface="Times New Roman" charset="0"/>
              </a:rPr>
              <a:t>B</a:t>
            </a:r>
            <a:endParaRPr lang="en-US" sz="2400">
              <a:solidFill>
                <a:srgbClr val="000000"/>
              </a:solidFill>
              <a:latin typeface="Times New Roman" charset="0"/>
            </a:endParaRPr>
          </a:p>
        </p:txBody>
      </p:sp>
      <p:graphicFrame>
        <p:nvGraphicFramePr>
          <p:cNvPr id="317443" name="Object 1"/>
          <p:cNvGraphicFramePr>
            <a:graphicFrameLocks noChangeAspect="1"/>
          </p:cNvGraphicFramePr>
          <p:nvPr/>
        </p:nvGraphicFramePr>
        <p:xfrm>
          <a:off x="-1143000" y="785813"/>
          <a:ext cx="10445750" cy="5400675"/>
        </p:xfrm>
        <a:graphic>
          <a:graphicData uri="http://schemas.openxmlformats.org/presentationml/2006/ole">
            <mc:AlternateContent xmlns:mc="http://schemas.openxmlformats.org/markup-compatibility/2006">
              <mc:Choice xmlns:v="urn:schemas-microsoft-com:vml" Requires="v">
                <p:oleObj spid="_x0000_s317451" name="Document" r:id="rId4" imgW="5600700" imgH="2895600" progId="Word.Document.12">
                  <p:link updateAutomatic="1"/>
                </p:oleObj>
              </mc:Choice>
              <mc:Fallback>
                <p:oleObj name="Document" r:id="rId4" imgW="5600700" imgH="2895600" progId="Word.Document.12">
                  <p:link updateAutomatic="1"/>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785813"/>
                        <a:ext cx="104457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444" name="Text Box 5"/>
          <p:cNvSpPr txBox="1">
            <a:spLocks noChangeArrowheads="1"/>
          </p:cNvSpPr>
          <p:nvPr/>
        </p:nvSpPr>
        <p:spPr bwMode="auto">
          <a:xfrm>
            <a:off x="7116763" y="6396038"/>
            <a:ext cx="2027237"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solidFill>
                  <a:schemeClr val="bg1"/>
                </a:solidFill>
              </a:rPr>
              <a:t>January 2011</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0" y="-26988"/>
            <a:ext cx="9144000" cy="785813"/>
          </a:xfrm>
          <a:solidFill>
            <a:schemeClr val="tx1"/>
          </a:solidFill>
        </p:spPr>
        <p:txBody>
          <a:bodyPr/>
          <a:lstStyle/>
          <a:p>
            <a:pPr eaLnBrk="1" hangingPunct="1">
              <a:defRPr/>
            </a:pPr>
            <a:r>
              <a:rPr lang="en-US" altLang="zh-CN" b="1">
                <a:solidFill>
                  <a:schemeClr val="bg1"/>
                </a:solidFill>
                <a:latin typeface="Zawgyi-One" charset="0"/>
                <a:ea typeface="ＭＳ Ｐゴシック" charset="0"/>
                <a:cs typeface="Zawgyi-One" charset="0"/>
              </a:rPr>
              <a:t>HGSTသင္ခန္းစာအတြက္လိုအပ္ခ်က္မ်ား</a:t>
            </a:r>
            <a:endParaRPr lang="en-US" b="1">
              <a:solidFill>
                <a:schemeClr val="bg1"/>
              </a:solidFill>
              <a:latin typeface="Zawgyi-One" charset="0"/>
              <a:ea typeface="ＭＳ Ｐゴシック" charset="0"/>
              <a:cs typeface="Zawgyi-One" charset="0"/>
            </a:endParaRPr>
          </a:p>
        </p:txBody>
      </p:sp>
      <p:sp>
        <p:nvSpPr>
          <p:cNvPr id="263171" name="Rectangle 3"/>
          <p:cNvSpPr>
            <a:spLocks noGrp="1" noChangeArrowheads="1"/>
          </p:cNvSpPr>
          <p:nvPr>
            <p:ph type="body" sz="half" idx="1"/>
          </p:nvPr>
        </p:nvSpPr>
        <p:spPr>
          <a:xfrm>
            <a:off x="0" y="1095375"/>
            <a:ext cx="4419600" cy="4340225"/>
          </a:xfrm>
          <a:effectLst>
            <a:outerShdw blurRad="38100" dist="35921" dir="2700000" algn="ctr" rotWithShape="0">
              <a:srgbClr val="000000">
                <a:alpha val="99962"/>
              </a:srgbClr>
            </a:outerShdw>
          </a:effectLst>
        </p:spPr>
        <p:txBody>
          <a:bodyPr/>
          <a:lstStyle/>
          <a:p>
            <a:pPr marL="609600" indent="-609600" eaLnBrk="1" hangingPunct="1">
              <a:buFont typeface="Monotype Sorts" charset="0"/>
              <a:buNone/>
              <a:defRPr/>
            </a:pPr>
            <a:r>
              <a:rPr lang="en-US" altLang="zh-CN">
                <a:solidFill>
                  <a:srgbClr val="FFF9FC"/>
                </a:solidFill>
                <a:latin typeface="Zawgyi-One" charset="0"/>
                <a:ea typeface="ＭＳ Ｐゴシック" charset="0"/>
                <a:cs typeface="Zawgyi-One" charset="0"/>
              </a:rPr>
              <a:t>က.</a:t>
            </a:r>
            <a:r>
              <a:rPr lang="my-MM" altLang="zh-CN">
                <a:solidFill>
                  <a:srgbClr val="FFF9FC"/>
                </a:solidFill>
                <a:latin typeface="Zawgyi-One" charset="0"/>
                <a:ea typeface="ＭＳ Ｐゴシック" charset="0"/>
                <a:cs typeface="Zawgyi-One" charset="0"/>
              </a:rPr>
              <a:t> စာဖတ္ျခင္းမ်ား</a:t>
            </a:r>
            <a:r>
              <a:rPr lang="en-US" altLang="zh-CN">
                <a:solidFill>
                  <a:srgbClr val="FFF9FC"/>
                </a:solidFill>
                <a:latin typeface="Zawgyi-One" charset="0"/>
                <a:ea typeface="ＭＳ Ｐゴシック" charset="0"/>
                <a:cs typeface="Zawgyi-One" charset="0"/>
              </a:rPr>
              <a:t>(၁၀%)</a:t>
            </a:r>
            <a:endParaRPr lang="en-US" altLang="zh-CN" sz="2400">
              <a:solidFill>
                <a:srgbClr val="FFF9FC"/>
              </a:solidFill>
              <a:latin typeface="Zawgyi-One" charset="0"/>
              <a:ea typeface="ＭＳ Ｐゴシック" charset="0"/>
              <a:cs typeface="Zawgyi-One" charset="0"/>
            </a:endParaRPr>
          </a:p>
          <a:p>
            <a:pPr marL="609600" indent="-609600" eaLnBrk="1" hangingPunct="1">
              <a:buFont typeface="Monotype Sorts" charset="0"/>
              <a:buNone/>
              <a:defRPr/>
            </a:pPr>
            <a:endParaRPr lang="en-US" altLang="zh-CN">
              <a:solidFill>
                <a:srgbClr val="FFF9FC"/>
              </a:solidFill>
              <a:latin typeface="Zawgyi-One" charset="0"/>
              <a:ea typeface="ＭＳ Ｐゴシック" charset="0"/>
              <a:cs typeface="Zawgyi-One" charset="0"/>
            </a:endParaRPr>
          </a:p>
          <a:p>
            <a:pPr marL="609600" indent="-609600" eaLnBrk="1" hangingPunct="1">
              <a:buFont typeface="Monotype Sorts" charset="0"/>
              <a:buNone/>
              <a:defRPr/>
            </a:pPr>
            <a:r>
              <a:rPr lang="en-US" altLang="zh-CN">
                <a:solidFill>
                  <a:srgbClr val="FFF9FC"/>
                </a:solidFill>
                <a:latin typeface="Zawgyi-One" charset="0"/>
                <a:ea typeface="ＭＳ Ｐゴシック" charset="0"/>
                <a:cs typeface="Zawgyi-One" charset="0"/>
              </a:rPr>
              <a:t>ခ. </a:t>
            </a:r>
            <a:r>
              <a:rPr lang="my-MM" altLang="zh-CN">
                <a:solidFill>
                  <a:srgbClr val="FFF9FC"/>
                </a:solidFill>
                <a:latin typeface="Zawgyi-One" charset="0"/>
                <a:ea typeface="ＭＳ Ｐゴシック" charset="0"/>
                <a:cs typeface="Zawgyi-One" charset="0"/>
              </a:rPr>
              <a:t>အိမ္စာမ်ား</a:t>
            </a:r>
            <a:r>
              <a:rPr lang="en-US" altLang="zh-CN">
                <a:solidFill>
                  <a:srgbClr val="FFF9FC"/>
                </a:solidFill>
                <a:latin typeface="Zawgyi-One" charset="0"/>
                <a:ea typeface="ＭＳ Ｐゴシック" charset="0"/>
                <a:cs typeface="Zawgyi-One" charset="0"/>
              </a:rPr>
              <a:t> (၂၅%)</a:t>
            </a:r>
          </a:p>
          <a:p>
            <a:pPr marL="609600" indent="-609600" eaLnBrk="1" hangingPunct="1">
              <a:buFont typeface="Monotype Sorts" charset="0"/>
              <a:buNone/>
              <a:defRPr/>
            </a:pPr>
            <a:endParaRPr lang="en-US" altLang="zh-CN" sz="2400">
              <a:solidFill>
                <a:srgbClr val="FFF9FC"/>
              </a:solidFill>
              <a:latin typeface="Zawgyi-One" charset="0"/>
              <a:ea typeface="ＭＳ Ｐゴシック" charset="0"/>
              <a:cs typeface="Zawgyi-One" charset="0"/>
            </a:endParaRPr>
          </a:p>
          <a:p>
            <a:pPr marL="609600" indent="-609600" eaLnBrk="1" hangingPunct="1">
              <a:buFontTx/>
              <a:buNone/>
              <a:defRPr/>
            </a:pPr>
            <a:r>
              <a:rPr lang="en-US" altLang="zh-CN">
                <a:solidFill>
                  <a:srgbClr val="FFF9FC"/>
                </a:solidFill>
                <a:latin typeface="Zawgyi-One" charset="0"/>
                <a:ea typeface="ＭＳ Ｐゴシック" charset="0"/>
                <a:cs typeface="Zawgyi-One" charset="0"/>
              </a:rPr>
              <a:t>ဂ.</a:t>
            </a:r>
            <a:r>
              <a:rPr lang="my-MM" altLang="zh-CN">
                <a:solidFill>
                  <a:srgbClr val="FFF9FC"/>
                </a:solidFill>
                <a:latin typeface="Zawgyi-One" charset="0"/>
                <a:ea typeface="ＭＳ Ｐゴシック" charset="0"/>
                <a:cs typeface="Zawgyi-One" charset="0"/>
              </a:rPr>
              <a:t>ပါဝင္ေဆာင္ရြက္ျခင္း</a:t>
            </a:r>
            <a:r>
              <a:rPr lang="en-US" altLang="zh-CN">
                <a:solidFill>
                  <a:srgbClr val="FFF9FC"/>
                </a:solidFill>
                <a:latin typeface="Zawgyi-One" charset="0"/>
                <a:ea typeface="ＭＳ Ｐゴシック" charset="0"/>
                <a:cs typeface="Zawgyi-One" charset="0"/>
              </a:rPr>
              <a:t> (၅%) </a:t>
            </a:r>
          </a:p>
          <a:p>
            <a:pPr marL="609600" indent="-609600" eaLnBrk="1" hangingPunct="1">
              <a:buFontTx/>
              <a:buNone/>
              <a:defRPr/>
            </a:pPr>
            <a:endParaRPr lang="en-US" altLang="zh-CN" sz="2400">
              <a:solidFill>
                <a:srgbClr val="FFF9FC"/>
              </a:solidFill>
              <a:latin typeface="Zawgyi-One" charset="0"/>
              <a:ea typeface="ＭＳ Ｐゴシック" charset="0"/>
              <a:cs typeface="Zawgyi-One" charset="0"/>
            </a:endParaRPr>
          </a:p>
          <a:p>
            <a:pPr marL="609600" indent="-609600" eaLnBrk="1" hangingPunct="1">
              <a:buFontTx/>
              <a:buNone/>
              <a:defRPr/>
            </a:pPr>
            <a:r>
              <a:rPr lang="en-US" altLang="zh-CN">
                <a:solidFill>
                  <a:srgbClr val="FFF9FC"/>
                </a:solidFill>
                <a:latin typeface="Zawgyi-One" charset="0"/>
                <a:ea typeface="ＭＳ Ｐゴシック" charset="0"/>
                <a:cs typeface="Zawgyi-One" charset="0"/>
              </a:rPr>
              <a:t>ဃ.</a:t>
            </a:r>
            <a:r>
              <a:rPr lang="my-MM" altLang="zh-CN">
                <a:solidFill>
                  <a:srgbClr val="FFF9FC"/>
                </a:solidFill>
                <a:latin typeface="Zawgyi-One" charset="0"/>
                <a:ea typeface="ＭＳ Ｐゴシック" charset="0"/>
                <a:cs typeface="Zawgyi-One" charset="0"/>
              </a:rPr>
              <a:t>တရားေဟာ</a:t>
            </a:r>
            <a:r>
              <a:rPr lang="en-US" altLang="zh-CN">
                <a:solidFill>
                  <a:srgbClr val="FFF9FC"/>
                </a:solidFill>
                <a:latin typeface="Zawgyi-One" charset="0"/>
                <a:ea typeface="ＭＳ Ｐゴシック" charset="0"/>
                <a:cs typeface="Zawgyi-One" charset="0"/>
              </a:rPr>
              <a:t>ျခင္း(၆၀%)</a:t>
            </a:r>
            <a:endParaRPr lang="en-US">
              <a:solidFill>
                <a:srgbClr val="FFF9FC"/>
              </a:solidFill>
              <a:latin typeface="Zawgyi-One" charset="0"/>
              <a:ea typeface="ＭＳ Ｐゴシック" charset="0"/>
              <a:cs typeface="Zawgyi-One" charset="0"/>
            </a:endParaRPr>
          </a:p>
        </p:txBody>
      </p:sp>
      <p:sp>
        <p:nvSpPr>
          <p:cNvPr id="319491" name="Text Box 4"/>
          <p:cNvSpPr txBox="1">
            <a:spLocks noChangeArrowheads="1"/>
          </p:cNvSpPr>
          <p:nvPr/>
        </p:nvSpPr>
        <p:spPr bwMode="auto">
          <a:xfrm>
            <a:off x="8578850" y="152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latin typeface="Times New Roman" charset="0"/>
              </a:rPr>
              <a:t>v</a:t>
            </a:r>
          </a:p>
        </p:txBody>
      </p:sp>
      <p:pic>
        <p:nvPicPr>
          <p:cNvPr id="263176" name="Picture 8" descr="OverloadDonkey"/>
          <p:cNvPicPr>
            <a:picLocks noGrp="1" noChangeAspect="1" noChangeArrowheads="1"/>
          </p:cNvPicPr>
          <p:nvPr>
            <p:ph sz="half" idx="2"/>
          </p:nvPr>
        </p:nvPicPr>
        <p:blipFill>
          <a:blip r:embed="rId3"/>
          <a:srcRect/>
          <a:stretch>
            <a:fillRect/>
          </a:stretch>
        </p:blipFill>
        <p:spPr>
          <a:xfrm>
            <a:off x="4343400" y="2062163"/>
            <a:ext cx="4724400" cy="3500437"/>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3171">
                                            <p:txEl>
                                              <p:pRg st="2" end="2"/>
                                            </p:txEl>
                                          </p:spTgt>
                                        </p:tgtEl>
                                        <p:attrNameLst>
                                          <p:attrName>style.visibility</p:attrName>
                                        </p:attrNameLst>
                                      </p:cBhvr>
                                      <p:to>
                                        <p:strVal val="visible"/>
                                      </p:to>
                                    </p:set>
                                    <p:anim calcmode="lin" valueType="num">
                                      <p:cBhvr additive="base">
                                        <p:cTn id="7" dur="500" fill="hold"/>
                                        <p:tgtEl>
                                          <p:spTgt spid="26317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31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p:cNvSpPr>
            <a:spLocks noGrp="1"/>
          </p:cNvSpPr>
          <p:nvPr>
            <p:ph type="dt" sz="quarter" idx="10"/>
          </p:nvPr>
        </p:nvSpPr>
        <p:spPr/>
        <p:txBody>
          <a:bodyPr/>
          <a:lstStyle/>
          <a:p>
            <a:pPr>
              <a:defRPr/>
            </a:pPr>
            <a:endParaRPr lang="en-US"/>
          </a:p>
        </p:txBody>
      </p:sp>
      <p:sp>
        <p:nvSpPr>
          <p:cNvPr id="7" name="Footer Placeholder 5"/>
          <p:cNvSpPr>
            <a:spLocks noGrp="1"/>
          </p:cNvSpPr>
          <p:nvPr>
            <p:ph type="ftr" sz="quarter" idx="11"/>
          </p:nvPr>
        </p:nvSpPr>
        <p:spPr/>
        <p:txBody>
          <a:bodyPr/>
          <a:lstStyle/>
          <a:p>
            <a:pPr>
              <a:defRPr/>
            </a:pPr>
            <a:endParaRPr lang="en-US"/>
          </a:p>
        </p:txBody>
      </p:sp>
      <p:sp>
        <p:nvSpPr>
          <p:cNvPr id="263170" name="Rectangle 2"/>
          <p:cNvSpPr>
            <a:spLocks noGrp="1" noChangeArrowheads="1"/>
          </p:cNvSpPr>
          <p:nvPr>
            <p:ph type="title"/>
          </p:nvPr>
        </p:nvSpPr>
        <p:spPr>
          <a:xfrm>
            <a:off x="142875" y="-26988"/>
            <a:ext cx="9001125" cy="785813"/>
          </a:xfrm>
          <a:solidFill>
            <a:schemeClr val="tx1"/>
          </a:solidFill>
        </p:spPr>
        <p:txBody>
          <a:bodyPr/>
          <a:lstStyle/>
          <a:p>
            <a:pPr eaLnBrk="1" hangingPunct="1">
              <a:defRPr/>
            </a:pPr>
            <a:r>
              <a:rPr lang="en-US" altLang="zh-CN" b="1">
                <a:solidFill>
                  <a:schemeClr val="bg1"/>
                </a:solidFill>
                <a:latin typeface="Zawgyi-One" charset="0"/>
                <a:ea typeface="ＭＳ Ｐゴシック" charset="0"/>
                <a:cs typeface="Zawgyi-One" charset="0"/>
              </a:rPr>
              <a:t>LBC သင္ခန္းစာအတြက္လိုအပ္ခ်က္မ်ား</a:t>
            </a:r>
            <a:endParaRPr lang="en-US" b="1">
              <a:solidFill>
                <a:schemeClr val="bg1"/>
              </a:solidFill>
              <a:latin typeface="Zawgyi-One" charset="0"/>
              <a:ea typeface="ＭＳ Ｐゴシック" charset="0"/>
              <a:cs typeface="Zawgyi-One" charset="0"/>
            </a:endParaRPr>
          </a:p>
        </p:txBody>
      </p:sp>
      <p:sp>
        <p:nvSpPr>
          <p:cNvPr id="263171" name="Rectangle 3"/>
          <p:cNvSpPr>
            <a:spLocks noGrp="1" noChangeArrowheads="1"/>
          </p:cNvSpPr>
          <p:nvPr>
            <p:ph type="body" sz="half" idx="1"/>
          </p:nvPr>
        </p:nvSpPr>
        <p:spPr>
          <a:xfrm>
            <a:off x="0" y="1095375"/>
            <a:ext cx="4357688" cy="4340225"/>
          </a:xfrm>
          <a:effectLst>
            <a:outerShdw blurRad="38100" dist="35921" dir="2700000" algn="ctr" rotWithShape="0">
              <a:srgbClr val="000000">
                <a:alpha val="99962"/>
              </a:srgbClr>
            </a:outerShdw>
          </a:effectLst>
        </p:spPr>
        <p:txBody>
          <a:bodyPr/>
          <a:lstStyle/>
          <a:p>
            <a:pPr marL="609600" indent="-609600" eaLnBrk="1" hangingPunct="1">
              <a:buFont typeface="Monotype Sorts" charset="0"/>
              <a:buNone/>
              <a:defRPr/>
            </a:pPr>
            <a:r>
              <a:rPr lang="en-US" altLang="zh-CN">
                <a:solidFill>
                  <a:srgbClr val="FFF9FC"/>
                </a:solidFill>
                <a:latin typeface="Zawgyi-One" charset="0"/>
                <a:ea typeface="ＭＳ Ｐゴシック" charset="0"/>
                <a:cs typeface="Zawgyi-One" charset="0"/>
              </a:rPr>
              <a:t>က.</a:t>
            </a:r>
            <a:r>
              <a:rPr lang="my-MM" altLang="zh-CN">
                <a:solidFill>
                  <a:srgbClr val="FFF9FC"/>
                </a:solidFill>
                <a:latin typeface="Zawgyi-One" charset="0"/>
                <a:ea typeface="ＭＳ Ｐゴシック" charset="0"/>
                <a:cs typeface="Zawgyi-One" charset="0"/>
              </a:rPr>
              <a:t> စာဖတ္ျခင္းမ်ား</a:t>
            </a:r>
            <a:r>
              <a:rPr lang="en-US" altLang="zh-CN">
                <a:solidFill>
                  <a:srgbClr val="FFF9FC"/>
                </a:solidFill>
                <a:latin typeface="Zawgyi-One" charset="0"/>
                <a:ea typeface="ＭＳ Ｐゴシック" charset="0"/>
                <a:cs typeface="Zawgyi-One" charset="0"/>
              </a:rPr>
              <a:t>(၁၀%)</a:t>
            </a:r>
          </a:p>
          <a:p>
            <a:pPr marL="609600" indent="-609600" eaLnBrk="1" hangingPunct="1">
              <a:buFontTx/>
              <a:buNone/>
              <a:defRPr/>
            </a:pPr>
            <a:endParaRPr lang="en-US" altLang="zh-CN" sz="2400">
              <a:solidFill>
                <a:srgbClr val="FFF9FC"/>
              </a:solidFill>
              <a:latin typeface="Times" charset="0"/>
              <a:ea typeface="ＭＳ Ｐゴシック" charset="0"/>
              <a:cs typeface="Zawgyi-One" charset="0"/>
            </a:endParaRPr>
          </a:p>
          <a:p>
            <a:pPr marL="609600" indent="-609600" eaLnBrk="1" hangingPunct="1">
              <a:buFontTx/>
              <a:buNone/>
              <a:defRPr/>
            </a:pPr>
            <a:r>
              <a:rPr lang="en-US" altLang="zh-CN">
                <a:solidFill>
                  <a:srgbClr val="FFF9FC"/>
                </a:solidFill>
                <a:latin typeface="Zawgyi-One" charset="0"/>
                <a:ea typeface="ＭＳ Ｐゴシック" charset="0"/>
                <a:cs typeface="Zawgyi-One" charset="0"/>
              </a:rPr>
              <a:t>ခ. </a:t>
            </a:r>
            <a:r>
              <a:rPr lang="my-MM" altLang="zh-CN">
                <a:solidFill>
                  <a:srgbClr val="FFF9FC"/>
                </a:solidFill>
                <a:latin typeface="Zawgyi-One" charset="0"/>
                <a:ea typeface="ＭＳ Ｐゴシック" charset="0"/>
                <a:cs typeface="Zawgyi-One" charset="0"/>
              </a:rPr>
              <a:t>အိမ္စာမ်ား</a:t>
            </a:r>
            <a:r>
              <a:rPr lang="en-US" altLang="zh-CN">
                <a:solidFill>
                  <a:srgbClr val="FFF9FC"/>
                </a:solidFill>
                <a:latin typeface="Zawgyi-One" charset="0"/>
                <a:ea typeface="ＭＳ Ｐゴシック" charset="0"/>
                <a:cs typeface="Zawgyi-One" charset="0"/>
              </a:rPr>
              <a:t> (၂၅%)</a:t>
            </a:r>
          </a:p>
          <a:p>
            <a:pPr marL="609600" indent="-609600" eaLnBrk="1" hangingPunct="1">
              <a:buFontTx/>
              <a:buNone/>
              <a:defRPr/>
            </a:pPr>
            <a:endParaRPr lang="en-US" altLang="zh-CN" sz="2400">
              <a:solidFill>
                <a:srgbClr val="FFF9FC"/>
              </a:solidFill>
              <a:latin typeface="Zawgyi-One" charset="0"/>
              <a:ea typeface="ＭＳ Ｐゴシック" charset="0"/>
              <a:cs typeface="Zawgyi-One" charset="0"/>
            </a:endParaRPr>
          </a:p>
          <a:p>
            <a:pPr marL="609600" indent="-609600" eaLnBrk="1" hangingPunct="1">
              <a:buFontTx/>
              <a:buNone/>
              <a:defRPr/>
            </a:pPr>
            <a:r>
              <a:rPr lang="en-US" altLang="zh-CN">
                <a:solidFill>
                  <a:srgbClr val="FFF9FC"/>
                </a:solidFill>
                <a:latin typeface="Zawgyi-One" charset="0"/>
                <a:ea typeface="ＭＳ Ｐゴシック" charset="0"/>
                <a:cs typeface="Zawgyi-One" charset="0"/>
              </a:rPr>
              <a:t>ဂ.</a:t>
            </a:r>
            <a:r>
              <a:rPr lang="my-MM" altLang="zh-CN">
                <a:solidFill>
                  <a:srgbClr val="FFF9FC"/>
                </a:solidFill>
                <a:latin typeface="Zawgyi-One" charset="0"/>
                <a:ea typeface="ＭＳ Ｐゴシック" charset="0"/>
                <a:cs typeface="Zawgyi-One" charset="0"/>
              </a:rPr>
              <a:t>ပါဝင္ေဆာင္ရြက္ျခင္း</a:t>
            </a:r>
            <a:r>
              <a:rPr lang="en-US" altLang="zh-CN">
                <a:solidFill>
                  <a:srgbClr val="FFF9FC"/>
                </a:solidFill>
                <a:latin typeface="Zawgyi-One" charset="0"/>
                <a:ea typeface="ＭＳ Ｐゴシック" charset="0"/>
                <a:cs typeface="Zawgyi-One" charset="0"/>
              </a:rPr>
              <a:t> (၅%) </a:t>
            </a:r>
          </a:p>
          <a:p>
            <a:pPr marL="609600" indent="-609600" eaLnBrk="1" hangingPunct="1">
              <a:buFontTx/>
              <a:buNone/>
              <a:defRPr/>
            </a:pPr>
            <a:endParaRPr lang="en-US" altLang="zh-CN" sz="2400">
              <a:solidFill>
                <a:srgbClr val="FFF9FC"/>
              </a:solidFill>
              <a:latin typeface="Zawgyi-One" charset="0"/>
              <a:ea typeface="ＭＳ Ｐゴシック" charset="0"/>
              <a:cs typeface="Zawgyi-One" charset="0"/>
            </a:endParaRPr>
          </a:p>
          <a:p>
            <a:pPr marL="609600" indent="-609600" eaLnBrk="1" hangingPunct="1">
              <a:buFontTx/>
              <a:buNone/>
              <a:defRPr/>
            </a:pPr>
            <a:r>
              <a:rPr lang="en-US" altLang="zh-CN">
                <a:solidFill>
                  <a:srgbClr val="FFF9FC"/>
                </a:solidFill>
                <a:latin typeface="Zawgyi-One" charset="0"/>
                <a:ea typeface="ＭＳ Ｐゴシック" charset="0"/>
                <a:cs typeface="Zawgyi-One" charset="0"/>
              </a:rPr>
              <a:t>ဃ.</a:t>
            </a:r>
            <a:r>
              <a:rPr lang="my-MM" altLang="zh-CN">
                <a:solidFill>
                  <a:srgbClr val="FFF9FC"/>
                </a:solidFill>
                <a:latin typeface="Zawgyi-One" charset="0"/>
                <a:ea typeface="ＭＳ Ｐゴシック" charset="0"/>
                <a:cs typeface="Zawgyi-One" charset="0"/>
              </a:rPr>
              <a:t>တရားေဟာ</a:t>
            </a:r>
            <a:r>
              <a:rPr lang="en-US" altLang="zh-CN">
                <a:solidFill>
                  <a:srgbClr val="FFF9FC"/>
                </a:solidFill>
                <a:latin typeface="Zawgyi-One" charset="0"/>
                <a:ea typeface="ＭＳ Ｐゴシック" charset="0"/>
                <a:cs typeface="Zawgyi-One" charset="0"/>
              </a:rPr>
              <a:t>ျခင္း(၆၀%)</a:t>
            </a:r>
            <a:endParaRPr lang="en-US">
              <a:solidFill>
                <a:srgbClr val="FFF9FC"/>
              </a:solidFill>
              <a:latin typeface="Zawgyi-One" charset="0"/>
              <a:ea typeface="ＭＳ Ｐゴシック" charset="0"/>
              <a:cs typeface="Zawgyi-One" charset="0"/>
            </a:endParaRPr>
          </a:p>
        </p:txBody>
      </p:sp>
      <p:sp>
        <p:nvSpPr>
          <p:cNvPr id="321541" name="Text Box 4"/>
          <p:cNvSpPr txBox="1">
            <a:spLocks noChangeArrowheads="1"/>
          </p:cNvSpPr>
          <p:nvPr/>
        </p:nvSpPr>
        <p:spPr bwMode="auto">
          <a:xfrm>
            <a:off x="8578850" y="152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latin typeface="Times New Roman" charset="0"/>
              </a:rPr>
              <a:t>v</a:t>
            </a:r>
          </a:p>
        </p:txBody>
      </p:sp>
      <p:pic>
        <p:nvPicPr>
          <p:cNvPr id="263176" name="Picture 8" descr="OverloadDonkey"/>
          <p:cNvPicPr>
            <a:picLocks noGrp="1" noChangeAspect="1" noChangeArrowheads="1"/>
          </p:cNvPicPr>
          <p:nvPr>
            <p:ph sz="half" idx="2"/>
          </p:nvPr>
        </p:nvPicPr>
        <p:blipFill>
          <a:blip r:embed="rId3"/>
          <a:srcRect/>
          <a:stretch>
            <a:fillRect/>
          </a:stretch>
        </p:blipFill>
        <p:spPr>
          <a:xfrm>
            <a:off x="4343400" y="2062163"/>
            <a:ext cx="4724400" cy="3500437"/>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 calcmode="lin" valueType="num">
                                      <p:cBhvr additive="base">
                                        <p:cTn id="7" dur="500" fill="hold"/>
                                        <p:tgtEl>
                                          <p:spTgt spid="263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3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3171">
                                            <p:txEl>
                                              <p:pRg st="4" end="4"/>
                                            </p:txEl>
                                          </p:spTgt>
                                        </p:tgtEl>
                                        <p:attrNameLst>
                                          <p:attrName>style.visibility</p:attrName>
                                        </p:attrNameLst>
                                      </p:cBhvr>
                                      <p:to>
                                        <p:strVal val="visible"/>
                                      </p:to>
                                    </p:set>
                                    <p:anim calcmode="lin" valueType="num">
                                      <p:cBhvr additive="base">
                                        <p:cTn id="13" dur="500" fill="hold"/>
                                        <p:tgtEl>
                                          <p:spTgt spid="263171">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31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3171">
                                            <p:txEl>
                                              <p:pRg st="6" end="6"/>
                                            </p:txEl>
                                          </p:spTgt>
                                        </p:tgtEl>
                                        <p:attrNameLst>
                                          <p:attrName>style.visibility</p:attrName>
                                        </p:attrNameLst>
                                      </p:cBhvr>
                                      <p:to>
                                        <p:strVal val="visible"/>
                                      </p:to>
                                    </p:set>
                                    <p:anim calcmode="lin" valueType="num">
                                      <p:cBhvr additive="base">
                                        <p:cTn id="19" dur="500" fill="hold"/>
                                        <p:tgtEl>
                                          <p:spTgt spid="263171">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317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itle 1"/>
          <p:cNvSpPr>
            <a:spLocks noGrp="1"/>
          </p:cNvSpPr>
          <p:nvPr>
            <p:ph type="title"/>
          </p:nvPr>
        </p:nvSpPr>
        <p:spPr>
          <a:xfrm>
            <a:off x="685800" y="44450"/>
            <a:ext cx="7772400" cy="1008063"/>
          </a:xfrm>
        </p:spPr>
        <p:txBody>
          <a:bodyPr/>
          <a:lstStyle/>
          <a:p>
            <a:r>
              <a:rPr lang="en-US">
                <a:latin typeface="Arial" charset="0"/>
                <a:ea typeface="ＭＳ Ｐゴシック" charset="0"/>
              </a:rPr>
              <a:t>Stephen the Pilot</a:t>
            </a:r>
          </a:p>
        </p:txBody>
      </p:sp>
      <p:pic>
        <p:nvPicPr>
          <p:cNvPr id="240642" name="Picture 2" descr="Kenmore Seapla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8856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214313" y="-26988"/>
            <a:ext cx="8715375" cy="785813"/>
          </a:xfrm>
          <a:solidFill>
            <a:schemeClr val="tx1"/>
          </a:solidFill>
        </p:spPr>
        <p:txBody>
          <a:bodyPr/>
          <a:lstStyle/>
          <a:p>
            <a:pPr algn="just" eaLnBrk="1" hangingPunct="1">
              <a:defRPr/>
            </a:pPr>
            <a:r>
              <a:rPr lang="en-US" altLang="zh-CN" b="1">
                <a:solidFill>
                  <a:schemeClr val="bg1"/>
                </a:solidFill>
                <a:latin typeface="Zawgyi-One" charset="0"/>
                <a:ea typeface="ＭＳ Ｐゴシック" charset="0"/>
                <a:cs typeface="Zawgyi-One" charset="0"/>
              </a:rPr>
              <a:t>SCMသင္ခန္းစာအတြက္လိုအပ္ခ်က္မ်ား</a:t>
            </a:r>
            <a:endParaRPr lang="en-US" b="1">
              <a:solidFill>
                <a:schemeClr val="bg1"/>
              </a:solidFill>
              <a:latin typeface="Zawgyi-One" charset="0"/>
              <a:ea typeface="ＭＳ Ｐゴシック" charset="0"/>
              <a:cs typeface="Zawgyi-One" charset="0"/>
            </a:endParaRPr>
          </a:p>
        </p:txBody>
      </p:sp>
      <p:sp>
        <p:nvSpPr>
          <p:cNvPr id="263171" name="Rectangle 3"/>
          <p:cNvSpPr>
            <a:spLocks noGrp="1" noChangeArrowheads="1"/>
          </p:cNvSpPr>
          <p:nvPr>
            <p:ph type="body" sz="half" idx="1"/>
          </p:nvPr>
        </p:nvSpPr>
        <p:spPr>
          <a:xfrm>
            <a:off x="0" y="1077913"/>
            <a:ext cx="4572000" cy="3921125"/>
          </a:xfrm>
          <a:effectLst>
            <a:outerShdw blurRad="38100" dist="35921" dir="2700000" algn="ctr" rotWithShape="0">
              <a:srgbClr val="000000">
                <a:alpha val="99962"/>
              </a:srgbClr>
            </a:outerShdw>
          </a:effectLst>
        </p:spPr>
        <p:txBody>
          <a:bodyPr/>
          <a:lstStyle/>
          <a:p>
            <a:pPr marL="609600" indent="-609600" eaLnBrk="1" hangingPunct="1">
              <a:buFont typeface="Monotype Sorts" charset="0"/>
              <a:buNone/>
              <a:defRPr/>
            </a:pPr>
            <a:r>
              <a:rPr lang="en-US" altLang="zh-CN">
                <a:solidFill>
                  <a:srgbClr val="FFF9FC"/>
                </a:solidFill>
                <a:latin typeface="Zawgyi-One" charset="0"/>
                <a:ea typeface="ＭＳ Ｐゴシック" charset="0"/>
                <a:cs typeface="Zawgyi-One" charset="0"/>
              </a:rPr>
              <a:t>က. စာဖတ္ျခင္း (၂၅%)</a:t>
            </a:r>
          </a:p>
          <a:p>
            <a:pPr marL="609600" indent="-609600" eaLnBrk="1" hangingPunct="1">
              <a:buFontTx/>
              <a:buNone/>
              <a:defRPr/>
            </a:pPr>
            <a:endParaRPr lang="en-US" altLang="zh-CN" sz="2400">
              <a:solidFill>
                <a:srgbClr val="FFF9FC"/>
              </a:solidFill>
              <a:latin typeface="Arial" charset="0"/>
              <a:ea typeface="ＭＳ Ｐゴシック" charset="0"/>
              <a:cs typeface="Arial" charset="0"/>
            </a:endParaRPr>
          </a:p>
          <a:p>
            <a:pPr marL="609600" indent="-609600" eaLnBrk="1" hangingPunct="1">
              <a:buFontTx/>
              <a:buNone/>
              <a:defRPr/>
            </a:pPr>
            <a:r>
              <a:rPr lang="en-US" altLang="zh-CN">
                <a:solidFill>
                  <a:srgbClr val="FFF9FC"/>
                </a:solidFill>
                <a:latin typeface="Zawgyi-One" charset="0"/>
                <a:ea typeface="ＭＳ Ｐゴシック" charset="0"/>
                <a:cs typeface="Zawgyi-One" charset="0"/>
              </a:rPr>
              <a:t>ခ. </a:t>
            </a:r>
            <a:r>
              <a:rPr lang="my-MM" altLang="zh-CN">
                <a:solidFill>
                  <a:srgbClr val="FFF9FC"/>
                </a:solidFill>
                <a:latin typeface="Zawgyi-One" charset="0"/>
                <a:ea typeface="ＭＳ Ｐゴシック" charset="0"/>
                <a:cs typeface="Zawgyi-One" charset="0"/>
              </a:rPr>
              <a:t>အိမ္စာမ်ား</a:t>
            </a:r>
            <a:r>
              <a:rPr lang="en-US" altLang="zh-CN">
                <a:solidFill>
                  <a:srgbClr val="FFF9FC"/>
                </a:solidFill>
                <a:latin typeface="Zawgyi-One" charset="0"/>
                <a:ea typeface="ＭＳ Ｐゴシック" charset="0"/>
                <a:cs typeface="Zawgyi-One" charset="0"/>
              </a:rPr>
              <a:t> (၂၅%)</a:t>
            </a:r>
          </a:p>
          <a:p>
            <a:pPr marL="609600" indent="-609600" eaLnBrk="1" hangingPunct="1">
              <a:buFontTx/>
              <a:buNone/>
              <a:defRPr/>
            </a:pPr>
            <a:endParaRPr lang="en-US" altLang="zh-CN" sz="2400">
              <a:solidFill>
                <a:srgbClr val="FFF9FC"/>
              </a:solidFill>
              <a:latin typeface="Arial" charset="0"/>
              <a:ea typeface="ＭＳ Ｐゴシック" charset="0"/>
              <a:cs typeface="Arial" charset="0"/>
            </a:endParaRPr>
          </a:p>
          <a:p>
            <a:pPr marL="609600" indent="-609600" eaLnBrk="1" hangingPunct="1">
              <a:buFontTx/>
              <a:buNone/>
              <a:defRPr/>
            </a:pPr>
            <a:r>
              <a:rPr lang="en-US" altLang="zh-CN">
                <a:solidFill>
                  <a:srgbClr val="FFF9FC"/>
                </a:solidFill>
                <a:latin typeface="Zawgyi-One" charset="0"/>
                <a:ea typeface="ＭＳ Ｐゴシック" charset="0"/>
                <a:cs typeface="Zawgyi-One" charset="0"/>
              </a:rPr>
              <a:t>ဂ.</a:t>
            </a:r>
            <a:r>
              <a:rPr lang="my-MM" altLang="zh-CN">
                <a:solidFill>
                  <a:srgbClr val="FFF9FC"/>
                </a:solidFill>
                <a:latin typeface="Zawgyi-One" charset="0"/>
                <a:ea typeface="ＭＳ Ｐゴシック" charset="0"/>
                <a:cs typeface="Zawgyi-One" charset="0"/>
              </a:rPr>
              <a:t> တရားေဟာ</a:t>
            </a:r>
            <a:r>
              <a:rPr lang="en-US" altLang="zh-CN">
                <a:solidFill>
                  <a:srgbClr val="FFF9FC"/>
                </a:solidFill>
                <a:latin typeface="Zawgyi-One" charset="0"/>
                <a:ea typeface="ＭＳ Ｐゴシック" charset="0"/>
                <a:cs typeface="Zawgyi-One" charset="0"/>
              </a:rPr>
              <a:t>ျခင္း(၅၀%)</a:t>
            </a:r>
            <a:endParaRPr lang="en-US">
              <a:solidFill>
                <a:srgbClr val="FFF9FC"/>
              </a:solidFill>
              <a:latin typeface="Zawgyi-One" charset="0"/>
              <a:ea typeface="ＭＳ Ｐゴシック" charset="0"/>
              <a:cs typeface="Zawgyi-One" charset="0"/>
            </a:endParaRPr>
          </a:p>
        </p:txBody>
      </p:sp>
      <p:sp>
        <p:nvSpPr>
          <p:cNvPr id="323587" name="Text Box 4"/>
          <p:cNvSpPr txBox="1">
            <a:spLocks noChangeArrowheads="1"/>
          </p:cNvSpPr>
          <p:nvPr/>
        </p:nvSpPr>
        <p:spPr bwMode="auto">
          <a:xfrm>
            <a:off x="8578850" y="152400"/>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A</a:t>
            </a:r>
          </a:p>
        </p:txBody>
      </p:sp>
      <p:pic>
        <p:nvPicPr>
          <p:cNvPr id="263176" name="Picture 8" descr="OverloadDonkey"/>
          <p:cNvPicPr>
            <a:picLocks noGrp="1" noChangeAspect="1" noChangeArrowheads="1"/>
          </p:cNvPicPr>
          <p:nvPr>
            <p:ph sz="half" idx="2"/>
          </p:nvPr>
        </p:nvPicPr>
        <p:blipFill>
          <a:blip r:embed="rId3"/>
          <a:srcRect/>
          <a:stretch>
            <a:fillRect/>
          </a:stretch>
        </p:blipFill>
        <p:spPr>
          <a:xfrm>
            <a:off x="4343400" y="2062163"/>
            <a:ext cx="4724400" cy="3500437"/>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 calcmode="lin" valueType="num">
                                      <p:cBhvr additive="base">
                                        <p:cTn id="7" dur="500" fill="hold"/>
                                        <p:tgtEl>
                                          <p:spTgt spid="263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3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3171">
                                            <p:txEl>
                                              <p:pRg st="2" end="2"/>
                                            </p:txEl>
                                          </p:spTgt>
                                        </p:tgtEl>
                                        <p:attrNameLst>
                                          <p:attrName>style.visibility</p:attrName>
                                        </p:attrNameLst>
                                      </p:cBhvr>
                                      <p:to>
                                        <p:strVal val="visible"/>
                                      </p:to>
                                    </p:set>
                                    <p:anim calcmode="lin" valueType="num">
                                      <p:cBhvr additive="base">
                                        <p:cTn id="13" dur="500" fill="hold"/>
                                        <p:tgtEl>
                                          <p:spTgt spid="2631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3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3171">
                                            <p:txEl>
                                              <p:pRg st="4" end="4"/>
                                            </p:txEl>
                                          </p:spTgt>
                                        </p:tgtEl>
                                        <p:attrNameLst>
                                          <p:attrName>style.visibility</p:attrName>
                                        </p:attrNameLst>
                                      </p:cBhvr>
                                      <p:to>
                                        <p:strVal val="visible"/>
                                      </p:to>
                                    </p:set>
                                    <p:anim calcmode="lin" valueType="num">
                                      <p:cBhvr additive="base">
                                        <p:cTn id="19" dur="500" fill="hold"/>
                                        <p:tgtEl>
                                          <p:spTgt spid="26317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31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9" descr="Alan Stanley Family Phot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48400" cy="87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4" name="Rectangle 9"/>
          <p:cNvSpPr>
            <a:spLocks noChangeArrowheads="1"/>
          </p:cNvSpPr>
          <p:nvPr/>
        </p:nvSpPr>
        <p:spPr bwMode="auto">
          <a:xfrm>
            <a:off x="6096000" y="0"/>
            <a:ext cx="3048000" cy="6858000"/>
          </a:xfrm>
          <a:prstGeom prst="rect">
            <a:avLst/>
          </a:prstGeom>
          <a:solidFill>
            <a:srgbClr val="000000"/>
          </a:solidFill>
          <a:ln w="12700">
            <a:solidFill>
              <a:schemeClr val="tx1"/>
            </a:solidFill>
            <a:round/>
            <a:headEnd/>
            <a:tailEnd/>
          </a:ln>
        </p:spPr>
        <p:txBody>
          <a:bodyPr/>
          <a:lstStyle/>
          <a:p>
            <a:endParaRPr lang="en-US">
              <a:solidFill>
                <a:srgbClr val="000000"/>
              </a:solidFill>
              <a:ea typeface="Osaka" charset="0"/>
              <a:cs typeface="Osaka" charset="0"/>
            </a:endParaRPr>
          </a:p>
        </p:txBody>
      </p:sp>
      <p:sp>
        <p:nvSpPr>
          <p:cNvPr id="2" name="Title 1"/>
          <p:cNvSpPr>
            <a:spLocks noGrp="1"/>
          </p:cNvSpPr>
          <p:nvPr>
            <p:ph type="title"/>
          </p:nvPr>
        </p:nvSpPr>
        <p:spPr>
          <a:xfrm>
            <a:off x="6248400" y="161925"/>
            <a:ext cx="2743200" cy="1446213"/>
          </a:xfrm>
          <a:effectLst>
            <a:outerShdw blurRad="63500" dist="53882" dir="2700000" algn="ctr" rotWithShape="0">
              <a:srgbClr val="000000">
                <a:alpha val="74997"/>
              </a:srgbClr>
            </a:outerShdw>
          </a:effectLst>
        </p:spPr>
        <p:txBody>
          <a:bodyPr>
            <a:spAutoFit/>
          </a:bodyPr>
          <a:lstStyle/>
          <a:p>
            <a:pPr eaLnBrk="1" hangingPunct="1">
              <a:defRPr/>
            </a:pPr>
            <a:r>
              <a:rPr lang="en-US" b="1">
                <a:solidFill>
                  <a:schemeClr val="bg1"/>
                </a:solidFill>
                <a:latin typeface="Zawgyi-One" charset="0"/>
                <a:ea typeface="Osaka" charset="0"/>
                <a:cs typeface="Zawgyi-One" charset="0"/>
              </a:rPr>
              <a:t>စတင္ေလးမသားစု </a:t>
            </a:r>
          </a:p>
        </p:txBody>
      </p:sp>
      <p:sp>
        <p:nvSpPr>
          <p:cNvPr id="4" name="Text Box 4"/>
          <p:cNvSpPr txBox="1">
            <a:spLocks noChangeArrowheads="1"/>
          </p:cNvSpPr>
          <p:nvPr/>
        </p:nvSpPr>
        <p:spPr bwMode="auto">
          <a:xfrm>
            <a:off x="228600" y="304800"/>
            <a:ext cx="3724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5400" b="1">
                <a:solidFill>
                  <a:srgbClr val="000000"/>
                </a:solidFill>
                <a:latin typeface="Zawgyi-One" charset="0"/>
                <a:ea typeface="Osaka" charset="0"/>
                <a:cs typeface="Osaka" charset="0"/>
              </a:rPr>
              <a:t>ကက္သလင္း</a:t>
            </a:r>
            <a:endParaRPr lang="en-US" sz="4000" b="1">
              <a:solidFill>
                <a:srgbClr val="000000"/>
              </a:solidFill>
              <a:latin typeface="Zawgyi-One" charset="0"/>
              <a:ea typeface="Osaka" charset="0"/>
              <a:cs typeface="Osaka" charset="0"/>
            </a:endParaRPr>
          </a:p>
        </p:txBody>
      </p:sp>
      <p:sp>
        <p:nvSpPr>
          <p:cNvPr id="5" name="Text Box 5"/>
          <p:cNvSpPr txBox="1">
            <a:spLocks noChangeArrowheads="1"/>
          </p:cNvSpPr>
          <p:nvPr/>
        </p:nvSpPr>
        <p:spPr bwMode="auto">
          <a:xfrm>
            <a:off x="2286000" y="5214938"/>
            <a:ext cx="2717800" cy="923925"/>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smtClean="0">
                <a:solidFill>
                  <a:srgbClr val="FFFFFF"/>
                </a:solidFill>
                <a:latin typeface="Zawgyi-One" charset="0"/>
                <a:ea typeface="Osaka" charset="0"/>
                <a:cs typeface="Zawgyi-One" charset="0"/>
              </a:rPr>
              <a:t>ကာလက္</a:t>
            </a:r>
            <a:endParaRPr lang="en-US" sz="4000" b="1" smtClean="0">
              <a:solidFill>
                <a:srgbClr val="FFFFFF"/>
              </a:solidFill>
              <a:latin typeface="Zawgyi-One" charset="0"/>
              <a:ea typeface="Osaka" charset="0"/>
              <a:cs typeface="Zawgyi-One" charset="0"/>
            </a:endParaRPr>
          </a:p>
        </p:txBody>
      </p:sp>
      <p:sp>
        <p:nvSpPr>
          <p:cNvPr id="6" name="Text Box 7"/>
          <p:cNvSpPr txBox="1">
            <a:spLocks noChangeArrowheads="1"/>
          </p:cNvSpPr>
          <p:nvPr/>
        </p:nvSpPr>
        <p:spPr bwMode="auto">
          <a:xfrm>
            <a:off x="4191000" y="4343400"/>
            <a:ext cx="1981200" cy="923925"/>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smtClean="0">
                <a:solidFill>
                  <a:srgbClr val="FFFFFF"/>
                </a:solidFill>
                <a:latin typeface="Zawgyi-One" charset="0"/>
                <a:ea typeface="Osaka" charset="0"/>
                <a:cs typeface="Zawgyi-One" charset="0"/>
              </a:rPr>
              <a:t>လုကာ</a:t>
            </a:r>
            <a:endParaRPr lang="en-US" sz="4000" b="1" smtClean="0">
              <a:solidFill>
                <a:srgbClr val="FFFFFF"/>
              </a:solidFill>
              <a:latin typeface="Zawgyi-One" charset="0"/>
              <a:ea typeface="Osaka" charset="0"/>
              <a:cs typeface="Zawgyi-One" charset="0"/>
            </a:endParaRPr>
          </a:p>
        </p:txBody>
      </p:sp>
      <p:sp>
        <p:nvSpPr>
          <p:cNvPr id="7" name="Text Box 8"/>
          <p:cNvSpPr txBox="1">
            <a:spLocks noChangeArrowheads="1"/>
          </p:cNvSpPr>
          <p:nvPr/>
        </p:nvSpPr>
        <p:spPr bwMode="auto">
          <a:xfrm>
            <a:off x="4071938" y="152400"/>
            <a:ext cx="20272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5400" b="1">
                <a:solidFill>
                  <a:srgbClr val="000000"/>
                </a:solidFill>
                <a:latin typeface="Zawgyi-One" charset="0"/>
                <a:ea typeface="Osaka" charset="0"/>
                <a:cs typeface="Osaka" charset="0"/>
              </a:rPr>
              <a:t>အလန္</a:t>
            </a:r>
            <a:endParaRPr lang="en-US" sz="4000" b="1">
              <a:solidFill>
                <a:srgbClr val="000000"/>
              </a:solidFill>
              <a:latin typeface="Zawgyi-One" charset="0"/>
              <a:ea typeface="Osaka" charset="0"/>
              <a:cs typeface="Osaka" charset="0"/>
            </a:endParaRPr>
          </a:p>
        </p:txBody>
      </p:sp>
      <p:sp>
        <p:nvSpPr>
          <p:cNvPr id="9" name="Text Box 5"/>
          <p:cNvSpPr txBox="1">
            <a:spLocks noChangeArrowheads="1"/>
          </p:cNvSpPr>
          <p:nvPr/>
        </p:nvSpPr>
        <p:spPr bwMode="auto">
          <a:xfrm>
            <a:off x="0" y="4495800"/>
            <a:ext cx="2578100" cy="923925"/>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smtClean="0">
                <a:solidFill>
                  <a:srgbClr val="FFFFFF"/>
                </a:solidFill>
                <a:latin typeface="Zawgyi-One" charset="0"/>
                <a:ea typeface="Osaka" charset="0"/>
                <a:cs typeface="Zawgyi-One" charset="0"/>
              </a:rPr>
              <a:t>ဂ်က္ဆန္</a:t>
            </a:r>
            <a:endParaRPr lang="en-US" sz="4000" b="1" smtClean="0">
              <a:solidFill>
                <a:srgbClr val="FFFFFF"/>
              </a:solidFill>
              <a:latin typeface="Zawgyi-One" charset="0"/>
              <a:ea typeface="Osaka" charset="0"/>
              <a:cs typeface="Zawgyi-One"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9"/>
          <p:cNvSpPr>
            <a:spLocks noChangeArrowheads="1"/>
          </p:cNvSpPr>
          <p:nvPr/>
        </p:nvSpPr>
        <p:spPr bwMode="auto">
          <a:xfrm>
            <a:off x="6096000" y="0"/>
            <a:ext cx="3048000" cy="6858000"/>
          </a:xfrm>
          <a:prstGeom prst="rect">
            <a:avLst/>
          </a:prstGeom>
          <a:solidFill>
            <a:srgbClr val="000000"/>
          </a:solidFill>
          <a:ln w="12700">
            <a:solidFill>
              <a:schemeClr val="tx1"/>
            </a:solidFill>
            <a:round/>
            <a:headEnd/>
            <a:tailEnd/>
          </a:ln>
        </p:spPr>
        <p:txBody>
          <a:bodyPr/>
          <a:lstStyle/>
          <a:p>
            <a:endParaRPr lang="en-US">
              <a:ea typeface="Osaka" charset="0"/>
              <a:cs typeface="Osaka" charset="0"/>
            </a:endParaRPr>
          </a:p>
        </p:txBody>
      </p:sp>
      <p:pic>
        <p:nvPicPr>
          <p:cNvPr id="326658" name="Picture 7" descr="family picture 4'07 JPE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86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48400" y="161925"/>
            <a:ext cx="2743200" cy="1446213"/>
          </a:xfrm>
          <a:effectLst>
            <a:outerShdw blurRad="63500" dist="53882" dir="2700000" algn="ctr" rotWithShape="0">
              <a:srgbClr val="000000">
                <a:alpha val="74997"/>
              </a:srgbClr>
            </a:outerShdw>
          </a:effectLst>
        </p:spPr>
        <p:txBody>
          <a:bodyPr>
            <a:spAutoFit/>
          </a:bodyPr>
          <a:lstStyle/>
          <a:p>
            <a:pPr eaLnBrk="1" hangingPunct="1">
              <a:defRPr/>
            </a:pPr>
            <a:r>
              <a:rPr lang="en-US" b="1">
                <a:solidFill>
                  <a:schemeClr val="bg1"/>
                </a:solidFill>
                <a:latin typeface="Zawgyi-One" charset="0"/>
                <a:ea typeface="Osaka" charset="0"/>
                <a:cs typeface="Zawgyi-One" charset="0"/>
              </a:rPr>
              <a:t>ေရွးဖ္လန္း</a:t>
            </a:r>
            <a:br>
              <a:rPr lang="en-US" b="1">
                <a:solidFill>
                  <a:schemeClr val="bg1"/>
                </a:solidFill>
                <a:latin typeface="Zawgyi-One" charset="0"/>
                <a:ea typeface="Osaka" charset="0"/>
                <a:cs typeface="Zawgyi-One" charset="0"/>
              </a:rPr>
            </a:br>
            <a:r>
              <a:rPr lang="en-US" b="1">
                <a:solidFill>
                  <a:schemeClr val="bg1"/>
                </a:solidFill>
                <a:latin typeface="Zawgyi-One" charset="0"/>
                <a:ea typeface="Osaka" charset="0"/>
                <a:cs typeface="Zawgyi-One" charset="0"/>
              </a:rPr>
              <a:t>မိသားစု </a:t>
            </a:r>
          </a:p>
        </p:txBody>
      </p:sp>
      <p:sp>
        <p:nvSpPr>
          <p:cNvPr id="4" name="Text Box 4"/>
          <p:cNvSpPr txBox="1">
            <a:spLocks noChangeArrowheads="1"/>
          </p:cNvSpPr>
          <p:nvPr/>
        </p:nvSpPr>
        <p:spPr bwMode="auto">
          <a:xfrm>
            <a:off x="4419600" y="2667000"/>
            <a:ext cx="1184275" cy="923925"/>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smtClean="0">
                <a:solidFill>
                  <a:schemeClr val="bg1"/>
                </a:solidFill>
                <a:latin typeface="Zawgyi-One" charset="0"/>
                <a:ea typeface="Osaka" charset="0"/>
                <a:cs typeface="Zawgyi-One" charset="0"/>
              </a:rPr>
              <a:t>ဂ်ိဳဒီ</a:t>
            </a:r>
            <a:endParaRPr lang="en-US" sz="4000" b="1" smtClean="0">
              <a:solidFill>
                <a:schemeClr val="bg1"/>
              </a:solidFill>
              <a:latin typeface="Zawgyi-One" charset="0"/>
              <a:ea typeface="Osaka" charset="0"/>
              <a:cs typeface="Zawgyi-One" charset="0"/>
            </a:endParaRPr>
          </a:p>
        </p:txBody>
      </p:sp>
      <p:sp>
        <p:nvSpPr>
          <p:cNvPr id="5" name="Text Box 5"/>
          <p:cNvSpPr txBox="1">
            <a:spLocks noChangeArrowheads="1"/>
          </p:cNvSpPr>
          <p:nvPr/>
        </p:nvSpPr>
        <p:spPr bwMode="auto">
          <a:xfrm>
            <a:off x="3733800" y="4876800"/>
            <a:ext cx="2903538" cy="923925"/>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smtClean="0">
                <a:solidFill>
                  <a:schemeClr val="bg1"/>
                </a:solidFill>
                <a:latin typeface="Zawgyi-One" charset="0"/>
                <a:ea typeface="Osaka" charset="0"/>
                <a:cs typeface="Zawgyi-One" charset="0"/>
              </a:rPr>
              <a:t>ဂ်က္စီကာ</a:t>
            </a:r>
            <a:endParaRPr lang="en-US" sz="4000" b="1" smtClean="0">
              <a:solidFill>
                <a:schemeClr val="bg1"/>
              </a:solidFill>
              <a:latin typeface="Zawgyi-One" charset="0"/>
              <a:ea typeface="Osaka" charset="0"/>
              <a:cs typeface="Zawgyi-One" charset="0"/>
            </a:endParaRPr>
          </a:p>
        </p:txBody>
      </p:sp>
      <p:sp>
        <p:nvSpPr>
          <p:cNvPr id="6" name="Text Box 7"/>
          <p:cNvSpPr txBox="1">
            <a:spLocks noChangeArrowheads="1"/>
          </p:cNvSpPr>
          <p:nvPr/>
        </p:nvSpPr>
        <p:spPr bwMode="auto">
          <a:xfrm>
            <a:off x="0" y="3962400"/>
            <a:ext cx="1981200" cy="923925"/>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smtClean="0">
                <a:solidFill>
                  <a:schemeClr val="bg1"/>
                </a:solidFill>
                <a:latin typeface="Zawgyi-One" charset="0"/>
                <a:ea typeface="Osaka" charset="0"/>
                <a:cs typeface="Zawgyi-One" charset="0"/>
              </a:rPr>
              <a:t>လုကာ</a:t>
            </a:r>
            <a:endParaRPr lang="en-US" sz="4000" b="1" smtClean="0">
              <a:solidFill>
                <a:schemeClr val="bg1"/>
              </a:solidFill>
              <a:latin typeface="Zawgyi-One" charset="0"/>
              <a:ea typeface="Osaka" charset="0"/>
              <a:cs typeface="Zawgyi-One" charset="0"/>
            </a:endParaRPr>
          </a:p>
        </p:txBody>
      </p:sp>
      <p:sp>
        <p:nvSpPr>
          <p:cNvPr id="7" name="Text Box 8"/>
          <p:cNvSpPr txBox="1">
            <a:spLocks noChangeArrowheads="1"/>
          </p:cNvSpPr>
          <p:nvPr/>
        </p:nvSpPr>
        <p:spPr bwMode="auto">
          <a:xfrm>
            <a:off x="304800" y="0"/>
            <a:ext cx="2168525" cy="923925"/>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smtClean="0">
                <a:solidFill>
                  <a:schemeClr val="bg1"/>
                </a:solidFill>
                <a:latin typeface="Zawgyi-One" charset="0"/>
                <a:ea typeface="Osaka" charset="0"/>
                <a:cs typeface="Zawgyi-One" charset="0"/>
              </a:rPr>
              <a:t>႐ိုန္Ron</a:t>
            </a:r>
            <a:endParaRPr lang="en-US" sz="4000" b="1" smtClean="0">
              <a:solidFill>
                <a:schemeClr val="bg1"/>
              </a:solidFill>
              <a:latin typeface="Zawgyi-One" charset="0"/>
              <a:ea typeface="Osaka" charset="0"/>
              <a:cs typeface="Zawgyi-One" charset="0"/>
            </a:endParaRPr>
          </a:p>
        </p:txBody>
      </p:sp>
      <p:sp>
        <p:nvSpPr>
          <p:cNvPr id="9" name="Text Box 5"/>
          <p:cNvSpPr txBox="1">
            <a:spLocks noChangeArrowheads="1"/>
          </p:cNvSpPr>
          <p:nvPr/>
        </p:nvSpPr>
        <p:spPr bwMode="auto">
          <a:xfrm>
            <a:off x="1524000" y="5781675"/>
            <a:ext cx="1655763" cy="923925"/>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smtClean="0">
                <a:solidFill>
                  <a:schemeClr val="bg1"/>
                </a:solidFill>
                <a:latin typeface="Zawgyi-One" charset="0"/>
                <a:ea typeface="Osaka" charset="0"/>
                <a:cs typeface="Zawgyi-One" charset="0"/>
              </a:rPr>
              <a:t>ဟိုလီ</a:t>
            </a:r>
            <a:endParaRPr lang="en-US" sz="4000" b="1" smtClean="0">
              <a:solidFill>
                <a:schemeClr val="bg1"/>
              </a:solidFill>
              <a:latin typeface="Zawgyi-One" charset="0"/>
              <a:ea typeface="Osaka" charset="0"/>
              <a:cs typeface="Zawgyi-One"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a:effectLst>
                  <a:outerShdw blurRad="38100" dist="38100" dir="2700000" algn="tl">
                    <a:srgbClr val="000000"/>
                  </a:outerShdw>
                </a:effectLst>
                <a:latin typeface="Zawgyi-One" charset="0"/>
                <a:ea typeface="ＭＳ Ｐゴシック" charset="0"/>
                <a:cs typeface="Zawgyi-One" charset="0"/>
              </a:rPr>
              <a:t>အိမ္စာမ်ားကိုရုပ္ပံုျဖင္႔ေဖာ္ျပျခင္း</a:t>
            </a:r>
          </a:p>
        </p:txBody>
      </p:sp>
      <p:sp>
        <p:nvSpPr>
          <p:cNvPr id="327682" name="Subtitle 2"/>
          <p:cNvSpPr>
            <a:spLocks noGrp="1"/>
          </p:cNvSpPr>
          <p:nvPr>
            <p:ph type="subTitle" idx="1"/>
          </p:nvPr>
        </p:nvSpPr>
        <p:spPr/>
        <p:txBody>
          <a:bodyPr/>
          <a:lstStyle/>
          <a:p>
            <a:pPr>
              <a:buFont typeface="Wingdings" charset="0"/>
              <a:buNone/>
            </a:pPr>
            <a:r>
              <a:rPr lang="en-US" sz="4800">
                <a:latin typeface="Zawgyi-One" charset="0"/>
                <a:ea typeface="ＭＳ Ｐゴシック" charset="0"/>
                <a:cs typeface="Zawgyi-One" charset="0"/>
              </a:rPr>
              <a:t>ဘယ္လိုျပဳလုပ္ရမယ္လဲ………..</a:t>
            </a:r>
          </a:p>
        </p:txBody>
      </p:sp>
      <p:sp>
        <p:nvSpPr>
          <p:cNvPr id="327683"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effectLst>
                  <a:outerShdw blurRad="38100" dist="38100" dir="2700000" algn="tl">
                    <a:srgbClr val="000000"/>
                  </a:outerShdw>
                </a:effectLst>
                <a:latin typeface="Zawgyi-One" charset="0"/>
                <a:ea typeface="ＭＳ Ｐゴシック" charset="0"/>
                <a:cs typeface="Zawgyi-One" charset="0"/>
              </a:rPr>
              <a:t>ရုပ္ပံုျဖင္႔ေဖာ္ျပျခင္းပံုစံ</a:t>
            </a:r>
          </a:p>
        </p:txBody>
      </p:sp>
      <p:sp>
        <p:nvSpPr>
          <p:cNvPr id="5" name="Title 1"/>
          <p:cNvSpPr txBox="1">
            <a:spLocks/>
          </p:cNvSpPr>
          <p:nvPr/>
        </p:nvSpPr>
        <p:spPr bwMode="auto">
          <a:xfrm>
            <a:off x="611188" y="1773238"/>
            <a:ext cx="7848600" cy="4464050"/>
          </a:xfrm>
          <a:prstGeom prst="rect">
            <a:avLst/>
          </a:prstGeom>
          <a:noFill/>
          <a:ln>
            <a:noFill/>
          </a:ln>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nSpc>
                <a:spcPct val="90000"/>
              </a:lnSpc>
              <a:defRPr/>
            </a:pPr>
            <a:r>
              <a:rPr lang="en-US" sz="4400" b="1" smtClean="0">
                <a:solidFill>
                  <a:schemeClr val="tx2"/>
                </a:solidFill>
                <a:effectLst>
                  <a:outerShdw blurRad="38100" dist="38100" dir="2700000" algn="tl">
                    <a:srgbClr val="000000"/>
                  </a:outerShdw>
                </a:effectLst>
                <a:latin typeface="Zawgyi-One" charset="0"/>
                <a:cs typeface="Zawgyi-One" charset="0"/>
              </a:rPr>
              <a:t>က.မာတိကာ</a:t>
            </a:r>
          </a:p>
          <a:p>
            <a:pPr>
              <a:lnSpc>
                <a:spcPct val="90000"/>
              </a:lnSpc>
              <a:defRPr/>
            </a:pPr>
            <a:r>
              <a:rPr lang="en-US" sz="4400" b="1" smtClean="0">
                <a:solidFill>
                  <a:schemeClr val="tx2"/>
                </a:solidFill>
                <a:effectLst>
                  <a:outerShdw blurRad="38100" dist="38100" dir="2700000" algn="tl">
                    <a:srgbClr val="000000"/>
                  </a:outerShdw>
                </a:effectLst>
                <a:latin typeface="Zawgyi-One" charset="0"/>
                <a:cs typeface="Zawgyi-One" charset="0"/>
              </a:rPr>
              <a:t>ခ. ေရးနည္းေရးဟန္</a:t>
            </a:r>
          </a:p>
          <a:p>
            <a:pPr>
              <a:lnSpc>
                <a:spcPct val="90000"/>
              </a:lnSpc>
              <a:defRPr/>
            </a:pPr>
            <a:r>
              <a:rPr lang="en-US" sz="4400" b="1" smtClean="0">
                <a:solidFill>
                  <a:schemeClr val="tx2"/>
                </a:solidFill>
                <a:effectLst>
                  <a:outerShdw blurRad="38100" dist="38100" dir="2700000" algn="tl">
                    <a:srgbClr val="000000"/>
                  </a:outerShdw>
                </a:effectLst>
                <a:latin typeface="Zawgyi-One" charset="0"/>
                <a:cs typeface="Zawgyi-One" charset="0"/>
              </a:rPr>
              <a:t>ဂ. ကိုးကားခ်က္မ်ား</a:t>
            </a:r>
          </a:p>
          <a:p>
            <a:pPr>
              <a:lnSpc>
                <a:spcPct val="90000"/>
              </a:lnSpc>
              <a:defRPr/>
            </a:pPr>
            <a:r>
              <a:rPr lang="en-US" sz="4400" b="1" smtClean="0">
                <a:solidFill>
                  <a:schemeClr val="tx2"/>
                </a:solidFill>
                <a:effectLst>
                  <a:outerShdw blurRad="38100" dist="38100" dir="2700000" algn="tl">
                    <a:srgbClr val="000000"/>
                  </a:outerShdw>
                </a:effectLst>
                <a:latin typeface="Zawgyi-One" charset="0"/>
                <a:cs typeface="Zawgyi-One" charset="0"/>
              </a:rPr>
              <a:t>ဃ.ပံုစံအခ်ိဳးအစား</a:t>
            </a:r>
          </a:p>
          <a:p>
            <a:pPr>
              <a:lnSpc>
                <a:spcPct val="90000"/>
              </a:lnSpc>
              <a:defRPr/>
            </a:pPr>
            <a:r>
              <a:rPr lang="en-US" sz="4400" b="1" smtClean="0">
                <a:solidFill>
                  <a:schemeClr val="tx2"/>
                </a:solidFill>
                <a:effectLst>
                  <a:outerShdw blurRad="38100" dist="38100" dir="2700000" algn="tl">
                    <a:srgbClr val="000000"/>
                  </a:outerShdw>
                </a:effectLst>
                <a:latin typeface="Zawgyi-One" charset="0"/>
                <a:cs typeface="Zawgyi-One" charset="0"/>
              </a:rPr>
              <a:t>င. ျပဳလုပ္ပံုု လုပ္နည္း</a:t>
            </a:r>
          </a:p>
          <a:p>
            <a:pPr>
              <a:lnSpc>
                <a:spcPct val="90000"/>
              </a:lnSpc>
              <a:defRPr/>
            </a:pPr>
            <a:endParaRPr lang="en-US" sz="4400" b="1" smtClean="0">
              <a:solidFill>
                <a:schemeClr val="tx2"/>
              </a:solidFill>
              <a:effectLst>
                <a:outerShdw blurRad="38100" dist="38100" dir="2700000" algn="tl">
                  <a:srgbClr val="000000"/>
                </a:outerShdw>
              </a:effectLst>
              <a:latin typeface="Zawgyi-One" charset="0"/>
              <a:cs typeface="Zawgyi-One" charset="0"/>
            </a:endParaRPr>
          </a:p>
        </p:txBody>
      </p:sp>
      <p:sp>
        <p:nvSpPr>
          <p:cNvPr id="328707"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itle 1"/>
          <p:cNvSpPr>
            <a:spLocks noGrp="1"/>
          </p:cNvSpPr>
          <p:nvPr>
            <p:ph type="ctrTitle"/>
          </p:nvPr>
        </p:nvSpPr>
        <p:spPr>
          <a:xfrm>
            <a:off x="615950" y="169863"/>
            <a:ext cx="7772400" cy="1098550"/>
          </a:xfrm>
        </p:spPr>
        <p:txBody>
          <a:bodyPr/>
          <a:lstStyle/>
          <a:p>
            <a:r>
              <a:rPr lang="en-US">
                <a:latin typeface="Zawgyi-One" charset="0"/>
                <a:ea typeface="ＭＳ Ｐゴシック" charset="0"/>
                <a:cs typeface="Zawgyi-One" charset="0"/>
              </a:rPr>
              <a:t>႐ိုး႐ွင္းေသာပံုျဖင္႔ေဖာ္ျပမႈ</a:t>
            </a:r>
          </a:p>
        </p:txBody>
      </p:sp>
      <p:graphicFrame>
        <p:nvGraphicFramePr>
          <p:cNvPr id="329730" name="Object 3"/>
          <p:cNvGraphicFramePr>
            <a:graphicFrameLocks noChangeAspect="1"/>
          </p:cNvGraphicFramePr>
          <p:nvPr/>
        </p:nvGraphicFramePr>
        <p:xfrm>
          <a:off x="0" y="1484313"/>
          <a:ext cx="9583738" cy="5329237"/>
        </p:xfrm>
        <a:graphic>
          <a:graphicData uri="http://schemas.openxmlformats.org/presentationml/2006/ole">
            <mc:AlternateContent xmlns:mc="http://schemas.openxmlformats.org/markup-compatibility/2006">
              <mc:Choice xmlns:v="urn:schemas-microsoft-com:vml" Requires="v">
                <p:oleObj spid="_x0000_s329738" name="Document" r:id="rId3" imgW="6121175" imgH="3403475" progId="Word.Document.12">
                  <p:embed/>
                </p:oleObj>
              </mc:Choice>
              <mc:Fallback>
                <p:oleObj name="Document" r:id="rId3" imgW="6121175" imgH="3403475" progId="Word.Document.12">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4313"/>
                        <a:ext cx="9583738"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9731" name="Text Box 4"/>
          <p:cNvSpPr txBox="1">
            <a:spLocks noChangeArrowheads="1"/>
          </p:cNvSpPr>
          <p:nvPr/>
        </p:nvSpPr>
        <p:spPr bwMode="auto">
          <a:xfrm>
            <a:off x="8578850" y="152400"/>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vi</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165100"/>
            <a:ext cx="7772400" cy="1031875"/>
          </a:xfrm>
        </p:spPr>
        <p:txBody>
          <a:bodyPr/>
          <a:lstStyle/>
          <a:p>
            <a:pPr>
              <a:defRPr/>
            </a:pPr>
            <a:r>
              <a:rPr lang="en-US" sz="4800">
                <a:latin typeface="Zawgyi-One" charset="0"/>
                <a:ea typeface="Osaka" charset="0"/>
                <a:cs typeface="Zawgyi-One" charset="0"/>
              </a:rPr>
              <a:t>ဥပမာ အုပ္စုခြဲျခင္း</a:t>
            </a:r>
          </a:p>
        </p:txBody>
      </p:sp>
      <p:graphicFrame>
        <p:nvGraphicFramePr>
          <p:cNvPr id="6" name="Table 5"/>
          <p:cNvGraphicFramePr>
            <a:graphicFrameLocks noGrp="1"/>
          </p:cNvGraphicFramePr>
          <p:nvPr/>
        </p:nvGraphicFramePr>
        <p:xfrm>
          <a:off x="34925" y="1341438"/>
          <a:ext cx="9109075" cy="4591051"/>
        </p:xfrm>
        <a:graphic>
          <a:graphicData uri="http://schemas.openxmlformats.org/drawingml/2006/table">
            <a:tbl>
              <a:tblPr/>
              <a:tblGrid>
                <a:gridCol w="1743075"/>
                <a:gridCol w="3773488"/>
                <a:gridCol w="3592512"/>
              </a:tblGrid>
              <a:tr h="73147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66"/>
                          </a:solidFill>
                          <a:effectLst/>
                          <a:latin typeface="Zawgyi-One" charset="0"/>
                          <a:ea typeface="Times New Roman" charset="0"/>
                          <a:cs typeface="Zawgyi-One" charset="0"/>
                        </a:rPr>
                        <a:t>အတိုခ်ဳံးျခင္း</a:t>
                      </a:r>
                      <a:endParaRPr kumimoji="0" lang="en-US" sz="2800" b="1" i="0" u="none" strike="noStrike" cap="none" normalizeH="0" baseline="0">
                        <a:ln>
                          <a:noFill/>
                        </a:ln>
                        <a:solidFill>
                          <a:srgbClr val="FFFF66"/>
                        </a:solidFill>
                        <a:effectLst/>
                        <a:latin typeface="Zawgyi-One" charset="0"/>
                        <a:ea typeface="Times New Roman" charset="0"/>
                        <a:cs typeface="Zawgyi-One" charset="0"/>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66"/>
                          </a:solidFill>
                          <a:effectLst/>
                          <a:latin typeface="Zawgyi-One" charset="0"/>
                          <a:ea typeface="Times New Roman" charset="0"/>
                          <a:cs typeface="Zawgyi-One" charset="0"/>
                        </a:rPr>
                        <a:t>ေခါင္းစဥ္ေဟာင္းႏွင္႔ေခါင္းစဥ္ခြဲ</a:t>
                      </a:r>
                      <a:endParaRPr kumimoji="0" lang="en-US" sz="2800" b="1" i="0" u="none" strike="noStrike" cap="none" normalizeH="0" baseline="0">
                        <a:ln>
                          <a:noFill/>
                        </a:ln>
                        <a:solidFill>
                          <a:srgbClr val="FFFF66"/>
                        </a:solidFill>
                        <a:effectLst/>
                        <a:latin typeface="Zawgyi-One" charset="0"/>
                        <a:ea typeface="Times New Roman" charset="0"/>
                        <a:cs typeface="Zawgyi-One" charset="0"/>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66"/>
                          </a:solidFill>
                          <a:effectLst/>
                          <a:latin typeface="Zawgyi-One" charset="0"/>
                          <a:ea typeface="Times New Roman" charset="0"/>
                          <a:cs typeface="Zawgyi-One" charset="0"/>
                        </a:rPr>
                        <a:t>ပိုေကာင္းတဲ႔ကူးေျပာင္းျခင္း</a:t>
                      </a:r>
                      <a:endParaRPr kumimoji="0" lang="en-US" sz="2800" b="1" i="0" u="none" strike="noStrike" cap="none" normalizeH="0" baseline="0">
                        <a:ln>
                          <a:noFill/>
                        </a:ln>
                        <a:solidFill>
                          <a:srgbClr val="FFFF66"/>
                        </a:solidFill>
                        <a:effectLst/>
                        <a:latin typeface="Zawgyi-One" charset="0"/>
                        <a:ea typeface="Times New Roman" charset="0"/>
                        <a:cs typeface="Zawgyi-One" charset="0"/>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14629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Zawgyi-One" charset="0"/>
                          <a:ea typeface="Times New Roman" charset="0"/>
                          <a:cs typeface="Zawgyi-One" charset="0"/>
                        </a:rPr>
                        <a:t>TC/TI/SD</a:t>
                      </a:r>
                      <a:endParaRPr kumimoji="0" lang="en-US" sz="2800" b="1" i="0" u="none" strike="noStrike" cap="none" normalizeH="0" baseline="0">
                        <a:ln>
                          <a:noFill/>
                        </a:ln>
                        <a:solidFill>
                          <a:srgbClr val="000000"/>
                        </a:solidFill>
                        <a:effectLst/>
                        <a:latin typeface="Zawgyi-One" charset="0"/>
                        <a:ea typeface="Times New Roman" charset="0"/>
                        <a:cs typeface="Zawgyi-One"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Zawgyi-One" charset="0"/>
                          <a:ea typeface="Times New Roman" charset="0"/>
                          <a:cs typeface="Zawgyi-One" charset="0"/>
                        </a:rPr>
                        <a:t>ဘုရားသခင္အလိုေတာ္သိျခင္း - မွိတ္တုတ္မွိတ္တုတ္ျဖစ္ေန</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Zawgyi-One" charset="0"/>
                          <a:ea typeface="Times New Roman" charset="0"/>
                          <a:cs typeface="Zawgyi-One" charset="0"/>
                        </a:rPr>
                        <a:t>  တဲ႔အလင္း</a:t>
                      </a:r>
                      <a:endParaRPr kumimoji="0" lang="en-US" sz="2800" b="1" i="0" u="none" strike="noStrike" cap="none" normalizeH="0" baseline="0">
                        <a:ln>
                          <a:noFill/>
                        </a:ln>
                        <a:solidFill>
                          <a:srgbClr val="000000"/>
                        </a:solidFill>
                        <a:effectLst/>
                        <a:latin typeface="Zawgyi-One" charset="0"/>
                        <a:ea typeface="Times New Roman" charset="0"/>
                        <a:cs typeface="Zawgyi-One"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Zawgyi-One" charset="0"/>
                          <a:ea typeface="Times New Roman" charset="0"/>
                          <a:cs typeface="Zawgyi-One" charset="0"/>
                        </a:rPr>
                        <a:t>ဘုရားသခင္၏ေကာင္းျမတ္</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Zawgyi-One" charset="0"/>
                          <a:ea typeface="Times New Roman" charset="0"/>
                          <a:cs typeface="Zawgyi-One" charset="0"/>
                        </a:rPr>
                        <a:t>ေၾကာင္းကိုဆံုးျဖတ္ၿပီမွသိ </a:t>
                      </a:r>
                      <a:endParaRPr kumimoji="0" lang="en-US" sz="2800" b="1" i="0" u="none" strike="noStrike" cap="none" normalizeH="0" baseline="0">
                        <a:ln>
                          <a:noFill/>
                        </a:ln>
                        <a:solidFill>
                          <a:srgbClr val="000000"/>
                        </a:solidFill>
                        <a:effectLst/>
                        <a:latin typeface="Zawgyi-One" charset="0"/>
                        <a:ea typeface="Times New Roman" charset="0"/>
                        <a:cs typeface="Zawgyi-One"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r>
              <a:tr h="119831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Zawgyi-One" charset="0"/>
                          <a:ea typeface="Times New Roman" charset="0"/>
                          <a:cs typeface="Zawgyi-One" charset="0"/>
                        </a:rPr>
                        <a:t>TI/SD</a:t>
                      </a:r>
                      <a:endParaRPr kumimoji="0" lang="en-US" sz="2800" b="1" i="0" u="none" strike="noStrike" cap="none" normalizeH="0" baseline="0">
                        <a:ln>
                          <a:noFill/>
                        </a:ln>
                        <a:solidFill>
                          <a:srgbClr val="000000"/>
                        </a:solidFill>
                        <a:effectLst/>
                        <a:latin typeface="Zawgyi-One" charset="0"/>
                        <a:ea typeface="Times New Roman" charset="0"/>
                        <a:cs typeface="Zawgyi-One"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8E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Zawgyi-One" charset="0"/>
                          <a:ea typeface="Times New Roman" charset="0"/>
                          <a:cs typeface="Zawgyi-One" charset="0"/>
                        </a:rPr>
                        <a:t>စမ္းသပ္ျခင္း-စြန္လႊင္႔သလို</a:t>
                      </a:r>
                      <a:endParaRPr kumimoji="0" lang="en-US" sz="2800" b="1" i="0" u="none" strike="noStrike" cap="none" normalizeH="0" baseline="0">
                        <a:ln>
                          <a:noFill/>
                        </a:ln>
                        <a:solidFill>
                          <a:srgbClr val="000000"/>
                        </a:solidFill>
                        <a:effectLst/>
                        <a:latin typeface="Zawgyi-One" charset="0"/>
                        <a:ea typeface="Times New Roman" charset="0"/>
                        <a:cs typeface="Zawgyi-One"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8E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Zawgyi-One" charset="0"/>
                          <a:ea typeface="Times New Roman" charset="0"/>
                          <a:cs typeface="Zawgyi-One" charset="0"/>
                        </a:rPr>
                        <a:t>ယုံၾကည္သူမ်ားတြင္စံုစမ္းျခင္းအက်ိဳး  </a:t>
                      </a:r>
                      <a:endParaRPr kumimoji="0" lang="en-US" sz="2800" b="1" i="0" u="none" strike="noStrike" cap="none" normalizeH="0" baseline="0">
                        <a:ln>
                          <a:noFill/>
                        </a:ln>
                        <a:solidFill>
                          <a:srgbClr val="000000"/>
                        </a:solidFill>
                        <a:effectLst/>
                        <a:latin typeface="Zawgyi-One" charset="0"/>
                        <a:ea typeface="Times New Roman" charset="0"/>
                        <a:cs typeface="Zawgyi-One"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8ED"/>
                    </a:solidFill>
                  </a:tcPr>
                </a:tc>
              </a:tr>
              <a:tr h="119831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Zawgyi-One" charset="0"/>
                          <a:ea typeface="Times New Roman" charset="0"/>
                          <a:cs typeface="Zawgyi-One" charset="0"/>
                        </a:rPr>
                        <a:t>TI/SP</a:t>
                      </a:r>
                      <a:endParaRPr kumimoji="0" lang="en-US" sz="2800" b="1" i="0" u="none" strike="noStrike" cap="none" normalizeH="0" baseline="0">
                        <a:ln>
                          <a:noFill/>
                        </a:ln>
                        <a:solidFill>
                          <a:srgbClr val="000000"/>
                        </a:solidFill>
                        <a:effectLst/>
                        <a:latin typeface="Zawgyi-One" charset="0"/>
                        <a:ea typeface="Times New Roman" charset="0"/>
                        <a:cs typeface="Zawgyi-One"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Zawgyi-One" charset="0"/>
                          <a:ea typeface="Times New Roman" charset="0"/>
                          <a:cs typeface="Zawgyi-One" charset="0"/>
                        </a:rPr>
                        <a:t>ငိုေၾကြးျခင္းစာတန္အႏူိင္ယူခံရ</a:t>
                      </a:r>
                      <a:endParaRPr kumimoji="0" lang="en-US" sz="2800" b="1" i="0" u="none" strike="noStrike" cap="none" normalizeH="0" baseline="0">
                        <a:ln>
                          <a:noFill/>
                        </a:ln>
                        <a:solidFill>
                          <a:srgbClr val="000000"/>
                        </a:solidFill>
                        <a:effectLst/>
                        <a:latin typeface="Zawgyi-One" charset="0"/>
                        <a:ea typeface="Times New Roman" charset="0"/>
                        <a:cs typeface="Zawgyi-One"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Zawgyi-One" charset="0"/>
                          <a:ea typeface="Times New Roman" charset="0"/>
                          <a:cs typeface="Zawgyi-One" charset="0"/>
                        </a:rPr>
                        <a:t>က်႐ံႈးျခင္းအေျဖကအဆင္႔</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Zawgyi-One" charset="0"/>
                          <a:ea typeface="Times New Roman" charset="0"/>
                          <a:cs typeface="Zawgyi-One" charset="0"/>
                        </a:rPr>
                        <a:t>တက္ျခင္းကိုတားဆီး </a:t>
                      </a:r>
                      <a:endParaRPr kumimoji="0" lang="en-US" sz="2800" b="1" i="0" u="none" strike="noStrike" cap="none" normalizeH="0" baseline="0">
                        <a:ln>
                          <a:noFill/>
                        </a:ln>
                        <a:solidFill>
                          <a:srgbClr val="000000"/>
                        </a:solidFill>
                        <a:effectLst/>
                        <a:latin typeface="Zawgyi-One" charset="0"/>
                        <a:ea typeface="Times New Roman" charset="0"/>
                        <a:cs typeface="Zawgyi-One"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r>
            </a:tbl>
          </a:graphicData>
        </a:graphic>
      </p:graphicFrame>
      <p:sp>
        <p:nvSpPr>
          <p:cNvPr id="330776" name="Text Box 4"/>
          <p:cNvSpPr txBox="1">
            <a:spLocks noChangeArrowheads="1"/>
          </p:cNvSpPr>
          <p:nvPr/>
        </p:nvSpPr>
        <p:spPr bwMode="auto">
          <a:xfrm>
            <a:off x="8459788"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vii</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dirty="0" err="1">
                <a:latin typeface="Zawgyi-One" charset="0"/>
                <a:ea typeface="ＭＳ Ｐゴシック" charset="0"/>
                <a:cs typeface="Zawgyi-One" charset="0"/>
              </a:rPr>
              <a:t>တရားေဟာျခင္း</a:t>
            </a:r>
            <a:r>
              <a:rPr lang="en-US" sz="2400" dirty="0" err="1" smtClean="0">
                <a:latin typeface="Zawgyi-One" charset="0"/>
                <a:ea typeface="ＭＳ Ｐゴシック" charset="0"/>
                <a:cs typeface="Zawgyi-One" charset="0"/>
              </a:rPr>
              <a:t>အ</a:t>
            </a:r>
            <a:r>
              <a:rPr lang="en-US" sz="2400" dirty="0" smtClean="0">
                <a:latin typeface="Zawgyi-One" charset="0"/>
                <a:ea typeface="ＭＳ Ｐゴシック" charset="0"/>
                <a:cs typeface="Zawgyi-One" charset="0"/>
              </a:rPr>
              <a:t> </a:t>
            </a:r>
            <a:r>
              <a:rPr lang="en-US" sz="2400" dirty="0" err="1" smtClean="0">
                <a:latin typeface="Zawgyi-One" charset="0"/>
                <a:ea typeface="ＭＳ Ｐゴシック" charset="0"/>
                <a:cs typeface="Zawgyi-One" charset="0"/>
              </a:rPr>
              <a:t>တ</a:t>
            </a:r>
            <a:r>
              <a:rPr lang="en-US" sz="2400" dirty="0" err="1">
                <a:latin typeface="Zawgyi-One" charset="0"/>
                <a:ea typeface="ＭＳ Ｐゴシック" charset="0"/>
                <a:cs typeface="Zawgyi-One" charset="0"/>
              </a:rPr>
              <a:t>တ္</a:t>
            </a:r>
            <a:r>
              <a:rPr lang="en-US" sz="2400" dirty="0" err="1" smtClean="0">
                <a:latin typeface="Zawgyi-One" charset="0"/>
                <a:ea typeface="ＭＳ Ｐゴシック" charset="0"/>
                <a:cs typeface="Zawgyi-One" charset="0"/>
              </a:rPr>
              <a:t>ပညာ</a:t>
            </a:r>
            <a:r>
              <a:rPr lang="en-US" sz="2400" dirty="0" smtClean="0">
                <a:latin typeface="Zawgyi-One" charset="0"/>
                <a:ea typeface="ＭＳ Ｐゴシック" charset="0"/>
                <a:cs typeface="Zawgyi-One" charset="0"/>
              </a:rPr>
              <a:t> </a:t>
            </a:r>
            <a:r>
              <a:rPr lang="en-US" sz="2400" b="1" dirty="0" smtClean="0">
                <a:ea typeface="ＭＳ Ｐゴシック" charset="0"/>
                <a:cs typeface="Arial"/>
              </a:rPr>
              <a:t>•</a:t>
            </a:r>
            <a:r>
              <a:rPr lang="en-US" sz="2400" b="1" dirty="0" smtClean="0">
                <a:solidFill>
                  <a:srgbClr val="FFFFFF"/>
                </a:solidFill>
                <a:latin typeface="Arial" charset="0"/>
                <a:ea typeface="ＭＳ Ｐゴシック" charset="0"/>
              </a:rPr>
              <a:t> BibleStudyDownloads.org</a:t>
            </a:r>
            <a:endParaRPr lang="en-US" sz="1000" b="1" dirty="0">
              <a:solidFill>
                <a:srgbClr val="FFFFFF"/>
              </a:solidFill>
              <a:latin typeface="Arial" charset="0"/>
              <a:ea typeface="ＭＳ Ｐゴシック"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my-MM" sz="4000" dirty="0" smtClean="0">
                <a:solidFill>
                  <a:srgbClr val="FFFFFF"/>
                </a:solidFill>
              </a:rPr>
              <a:t>အခမဲ့အဘို့ဤတင်ပြချက်</a:t>
            </a:r>
            <a:endParaRPr lang="en-US" sz="1400" b="1" dirty="0">
              <a:solidFill>
                <a:srgbClr val="FFFFFF"/>
              </a:solidFill>
              <a:latin typeface="Arial" charset="0"/>
              <a:cs typeface="Arial" charset="0"/>
            </a:endParaRPr>
          </a:p>
        </p:txBody>
      </p:sp>
    </p:spTree>
    <p:extLst>
      <p:ext uri="{BB962C8B-B14F-4D97-AF65-F5344CB8AC3E}">
        <p14:creationId xmlns:p14="http://schemas.microsoft.com/office/powerpoint/2010/main" val="10819796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9034964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IMG_049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rPr>
              <a:t>6</a:t>
            </a:r>
          </a:p>
        </p:txBody>
      </p:sp>
      <p:pic>
        <p:nvPicPr>
          <p:cNvPr id="241667" name="Picture 2" descr="Stephen Pilot Kenmore Uniform.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9563" y="0"/>
            <a:ext cx="5132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504" y="3429001"/>
            <a:ext cx="5400599" cy="3429000"/>
          </a:xfrm>
          <a:ln>
            <a:miter lim="800000"/>
            <a:headEnd/>
            <a:tailEnd/>
          </a:ln>
          <a:extLst/>
        </p:spPr>
        <p:txBody>
          <a:bodyPr/>
          <a:lstStyle/>
          <a:p>
            <a:pPr>
              <a:defRPr/>
            </a:pPr>
            <a:r>
              <a:rPr lang="en-US" b="1" dirty="0">
                <a:solidFill>
                  <a:schemeClr val="tx1"/>
                </a:solidFill>
                <a:effectLst>
                  <a:glow rad="266700">
                    <a:schemeClr val="bg1">
                      <a:alpha val="75000"/>
                    </a:schemeClr>
                  </a:glow>
                </a:effectLst>
                <a:latin typeface="Zawgyi-One" pitchFamily="34" charset="0"/>
                <a:cs typeface="Zawgyi-One" pitchFamily="34" charset="0"/>
              </a:rPr>
              <a:t>Stephen just started flying with Kenmore Airlines at Boeing Field, Seattle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IMG_108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44450"/>
            <a:ext cx="7772400" cy="1143000"/>
          </a:xfrm>
          <a:ln>
            <a:miter lim="800000"/>
            <a:headEnd/>
            <a:tailEnd/>
          </a:ln>
          <a:extLst/>
        </p:spPr>
        <p:txBody>
          <a:bodyPr/>
          <a:lstStyle/>
          <a:p>
            <a:pPr>
              <a:defRPr/>
            </a:pPr>
            <a:r>
              <a:rPr lang="en-US" sz="6000" b="1">
                <a:solidFill>
                  <a:schemeClr val="tx1"/>
                </a:solidFill>
                <a:effectLst>
                  <a:glow rad="266700">
                    <a:schemeClr val="bg1">
                      <a:alpha val="75000"/>
                    </a:schemeClr>
                  </a:glow>
                </a:effectLst>
                <a:latin typeface="Zawgyi-One" pitchFamily="34" charset="0"/>
                <a:cs typeface="Zawgyi-One" pitchFamily="34" charset="0"/>
              </a:rPr>
              <a:t>Above Seattle</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Zawgyi-One" pitchFamily="34" charset="0"/>
                <a:cs typeface="Zawgyi-One" pitchFamily="34" charset="0"/>
              </a:rPr>
              <a:t>၆</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rPr>
              <a:t>6</a:t>
            </a:r>
          </a:p>
        </p:txBody>
      </p:sp>
      <p:pic>
        <p:nvPicPr>
          <p:cNvPr id="243714" name="Picture 2" descr="Kenmore Location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725144"/>
            <a:ext cx="9144000" cy="1844825"/>
          </a:xfrm>
          <a:solidFill>
            <a:srgbClr val="000000"/>
          </a:solidFill>
          <a:ln>
            <a:miter lim="800000"/>
            <a:headEnd/>
            <a:tailEnd/>
          </a:ln>
          <a:extLst/>
        </p:spPr>
        <p:txBody>
          <a:bodyPr/>
          <a:lstStyle/>
          <a:p>
            <a:pPr>
              <a:defRPr/>
            </a:pPr>
            <a:r>
              <a:rPr lang="en-US" b="1" dirty="0" err="1" smtClean="0">
                <a:solidFill>
                  <a:schemeClr val="tx1"/>
                </a:solidFill>
                <a:effectLst>
                  <a:glow rad="266700">
                    <a:schemeClr val="bg1">
                      <a:alpha val="75000"/>
                    </a:schemeClr>
                  </a:glow>
                </a:effectLst>
                <a:latin typeface="Zawgyi-One" pitchFamily="34" charset="0"/>
                <a:cs typeface="Zawgyi-One" pitchFamily="34" charset="0"/>
              </a:rPr>
              <a:t>ကင္မိုေလေၾကာင္းလိုင္းျဖင</a:t>
            </a:r>
            <a:r>
              <a:rPr lang="en-US" b="1" dirty="0" smtClean="0">
                <a:solidFill>
                  <a:schemeClr val="tx1"/>
                </a:solidFill>
                <a:effectLst>
                  <a:glow rad="266700">
                    <a:schemeClr val="bg1">
                      <a:alpha val="75000"/>
                    </a:schemeClr>
                  </a:glow>
                </a:effectLst>
                <a:latin typeface="Zawgyi-One" pitchFamily="34" charset="0"/>
                <a:cs typeface="Zawgyi-One" pitchFamily="34" charset="0"/>
              </a:rPr>
              <a:t>္႔</a:t>
            </a:r>
            <a:r>
              <a:rPr lang="en-US" b="1" dirty="0" err="1" smtClean="0">
                <a:solidFill>
                  <a:schemeClr val="tx1"/>
                </a:solidFill>
                <a:effectLst>
                  <a:glow rad="266700">
                    <a:schemeClr val="bg1">
                      <a:alpha val="75000"/>
                    </a:schemeClr>
                  </a:glow>
                </a:effectLst>
                <a:latin typeface="Zawgyi-One" pitchFamily="34" charset="0"/>
                <a:cs typeface="Zawgyi-One" pitchFamily="34" charset="0"/>
              </a:rPr>
              <a:t>ဆန္က</a:t>
            </a:r>
            <a:r>
              <a:rPr lang="en-US" b="1" dirty="0" smtClean="0">
                <a:solidFill>
                  <a:schemeClr val="tx1"/>
                </a:solidFill>
                <a:effectLst>
                  <a:glow rad="266700">
                    <a:schemeClr val="bg1">
                      <a:alpha val="75000"/>
                    </a:schemeClr>
                  </a:glow>
                </a:effectLst>
                <a:latin typeface="Zawgyi-One" pitchFamily="34" charset="0"/>
                <a:cs typeface="Zawgyi-One" pitchFamily="34" charset="0"/>
              </a:rPr>
              <a:t>်ဴကၽြ</a:t>
            </a:r>
            <a:r>
              <a:rPr lang="en-US" b="1" dirty="0" err="1" smtClean="0">
                <a:solidFill>
                  <a:schemeClr val="tx1"/>
                </a:solidFill>
                <a:effectLst>
                  <a:glow rad="266700">
                    <a:schemeClr val="bg1">
                      <a:alpha val="75000"/>
                    </a:schemeClr>
                  </a:glow>
                </a:effectLst>
                <a:latin typeface="Zawgyi-One" pitchFamily="34" charset="0"/>
                <a:cs typeface="Zawgyi-One" pitchFamily="34" charset="0"/>
              </a:rPr>
              <a:t>န္းမွစတီဗင္ပ်ံသန္းရေသာခရီးစဥ္မ်ား</a:t>
            </a:r>
            <a:r>
              <a:rPr lang="en-US" b="1" dirty="0" smtClean="0">
                <a:solidFill>
                  <a:schemeClr val="tx1"/>
                </a:solidFill>
                <a:effectLst>
                  <a:glow rad="266700">
                    <a:schemeClr val="bg1">
                      <a:alpha val="75000"/>
                    </a:schemeClr>
                  </a:glow>
                </a:effectLst>
                <a:latin typeface="Zawgyi-One" pitchFamily="34" charset="0"/>
                <a:cs typeface="Zawgyi-One" pitchFamily="34" charset="0"/>
              </a:rPr>
              <a:t> </a:t>
            </a:r>
            <a:endParaRPr lang="en-US" b="1" dirty="0">
              <a:solidFill>
                <a:schemeClr val="tx1"/>
              </a:solidFill>
              <a:effectLst>
                <a:glow rad="266700">
                  <a:schemeClr val="bg1">
                    <a:alpha val="75000"/>
                  </a:schemeClr>
                </a:glow>
              </a:effectLst>
              <a:latin typeface="Zawgyi-One" pitchFamily="34" charset="0"/>
              <a:cs typeface="Zawgyi-One"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IMG_15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476250"/>
            <a:ext cx="7772400" cy="1656606"/>
          </a:xfrm>
          <a:solidFill>
            <a:srgbClr val="000000"/>
          </a:solidFill>
          <a:ln>
            <a:miter lim="800000"/>
            <a:headEnd/>
            <a:tailEnd/>
          </a:ln>
          <a:extLst/>
        </p:spPr>
        <p:txBody>
          <a:bodyPr/>
          <a:lstStyle/>
          <a:p>
            <a:pPr>
              <a:defRPr/>
            </a:pPr>
            <a:r>
              <a:rPr lang="en-US" b="1">
                <a:solidFill>
                  <a:schemeClr val="tx1"/>
                </a:solidFill>
                <a:effectLst>
                  <a:glow rad="266700">
                    <a:schemeClr val="bg1">
                      <a:alpha val="75000"/>
                    </a:schemeClr>
                  </a:glow>
                </a:effectLst>
                <a:latin typeface="Zawgyi-One" pitchFamily="34" charset="0"/>
                <a:cs typeface="Zawgyi-One" pitchFamily="34" charset="0"/>
              </a:rPr>
              <a:t>ဘိုင္အိုလာတကၠသိုယ္၌ ဂၽြန္ </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Bridge in Fog">
      <a:majorFont>
        <a:latin typeface="Tahoma"/>
        <a:ea typeface="MS Pゴシック"/>
        <a:cs typeface="MS Pゴシック"/>
      </a:majorFont>
      <a:minorFont>
        <a:latin typeface="Tahom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10502</TotalTime>
  <Pages>1</Pages>
  <Words>2184</Words>
  <Application>Microsoft Macintosh PowerPoint</Application>
  <PresentationFormat>On-screen Show (4:3)</PresentationFormat>
  <Paragraphs>446</Paragraphs>
  <Slides>58</Slides>
  <Notes>40</Notes>
  <HiddenSlides>0</HiddenSlides>
  <MMClips>0</MMClips>
  <ScaleCrop>false</ScaleCrop>
  <HeadingPairs>
    <vt:vector size="8" baseType="variant">
      <vt:variant>
        <vt:lpstr>Theme</vt:lpstr>
      </vt:variant>
      <vt:variant>
        <vt:i4>22</vt:i4>
      </vt:variant>
      <vt:variant>
        <vt:lpstr>Links</vt:lpstr>
      </vt:variant>
      <vt:variant>
        <vt:i4>1</vt:i4>
      </vt:variant>
      <vt:variant>
        <vt:lpstr>Embedded OLE Servers</vt:lpstr>
      </vt:variant>
      <vt:variant>
        <vt:i4>2</vt:i4>
      </vt:variant>
      <vt:variant>
        <vt:lpstr>Slide Titles</vt:lpstr>
      </vt:variant>
      <vt:variant>
        <vt:i4>58</vt:i4>
      </vt:variant>
    </vt:vector>
  </HeadingPairs>
  <TitlesOfParts>
    <vt:vector size="83" baseType="lpstr">
      <vt:lpstr>Candybar</vt:lpstr>
      <vt:lpstr>1_Default Design</vt:lpstr>
      <vt:lpstr>Calm</vt:lpstr>
      <vt:lpstr>Blank Presentation</vt:lpstr>
      <vt:lpstr>Crumple</vt:lpstr>
      <vt:lpstr>Bridge in Fog</vt:lpstr>
      <vt:lpstr>Bold Stripes</vt:lpstr>
      <vt:lpstr>Gleam</vt:lpstr>
      <vt:lpstr>Light Fountain</vt:lpstr>
      <vt:lpstr>1_Blank Presentation</vt:lpstr>
      <vt:lpstr>2_Light Fountain</vt:lpstr>
      <vt:lpstr>2_Blank Presentation</vt:lpstr>
      <vt:lpstr>3_Default Design</vt:lpstr>
      <vt:lpstr>3_Blank Presentation</vt:lpstr>
      <vt:lpstr>5_Default Design</vt:lpstr>
      <vt:lpstr>4_Default Design</vt:lpstr>
      <vt:lpstr>4_Blank Presentation</vt:lpstr>
      <vt:lpstr>1_Bold Stripes</vt:lpstr>
      <vt:lpstr>Beach</vt:lpstr>
      <vt:lpstr>1_Calm</vt:lpstr>
      <vt:lpstr>2_Bold Stripes</vt:lpstr>
      <vt:lpstr>Orbit</vt:lpstr>
      <vt:lpstr>\\localhost\Users\griffith\Documents\All PPT\DVDs &amp; CDs Burned\DVD 13 Translations of SBC PPT\Burmese SBC-7\Homiletics Burmese-7\Rick HD:All PPT:DVDs &amp; CDs Burned:DVD 1 OT Songs Theology: Courses in pdf &amp; Word:Homiletics Folder:Syllabi:SCM Preaching Lab Syllabus 2010-1.doc!OLE_LINK1</vt:lpstr>
      <vt:lpstr>Document</vt:lpstr>
      <vt:lpstr>Slide</vt:lpstr>
      <vt:lpstr>တရားေဟာျခင္းအ တတ္ပညာ  ႏႈတ္ကပတ္ေတာ္ဖြင္႔ျပျခင္းအ တတ္ပညာ</vt:lpstr>
      <vt:lpstr>ဂရီဖိတ္မိသားစု ၂၀၁၂ ဒီဇင္ဘာ </vt:lpstr>
      <vt:lpstr>ခူး က ေစ်းကြက္ႏွင္႔ IT အလုပ္လုပ္တယ္ </vt:lpstr>
      <vt:lpstr>စတီဗင္ ကေလယာဥ္ေမာင္</vt:lpstr>
      <vt:lpstr>Stephen the Pilot</vt:lpstr>
      <vt:lpstr>Stephen just started flying with Kenmore Airlines at Boeing Field, Seattle</vt:lpstr>
      <vt:lpstr>Above Seattle</vt:lpstr>
      <vt:lpstr>ကင္မိုေလေၾကာင္းလိုင္းျဖင္႔ဆန္က်ဴကၽြန္းမွစတီဗင္ပ်ံသန္းရေသာခရီးစဥ္မ်ား </vt:lpstr>
      <vt:lpstr>ဘိုင္အိုလာတကၠသိုယ္၌ ဂၽြန္ </vt:lpstr>
      <vt:lpstr>John at Biola University</vt:lpstr>
      <vt:lpstr>Our People</vt:lpstr>
      <vt:lpstr>www.cicfamily.com</vt:lpstr>
      <vt:lpstr>Our Goal: To Bridge the Gap!</vt:lpstr>
      <vt:lpstr>သင္ခန္းစာေရးသားေဖာ္ျပခ်က္</vt:lpstr>
      <vt:lpstr>သင္ခန္းစာ၏ရည္႐ြယ္ခ်က္မ်ား</vt:lpstr>
      <vt:lpstr>တရားေဟာခ်က္တစ္ခုအတြက္ရည္ရြယ္ခ်က္ေလးခ်က္  </vt:lpstr>
      <vt:lpstr>သင္ခန္းစာအတြက္လိုအပ္ခ်က္မ်ား</vt:lpstr>
      <vt:lpstr>SBC  သင္ခန္းစာအတြက္လိုအပ္ခ်က္မ်ား  </vt:lpstr>
      <vt:lpstr>biblestudydownloads.com</vt:lpstr>
      <vt:lpstr>OT Sermons PPT</vt:lpstr>
      <vt:lpstr>Homiletics PPT</vt:lpstr>
      <vt:lpstr>Chinese Homiletics PPT</vt:lpstr>
      <vt:lpstr>Indonesian Homiletics PPT</vt:lpstr>
      <vt:lpstr>Tagalog Homiletics PPT</vt:lpstr>
      <vt:lpstr>Tangkhul Homiletics PPT</vt:lpstr>
      <vt:lpstr>Thai Homiletics PPT</vt:lpstr>
      <vt:lpstr>Vietnamese Homiletics PPT</vt:lpstr>
      <vt:lpstr>ေရးသားရမည္႔ အိမ္စာ၁၂ခု</vt:lpstr>
      <vt:lpstr>ဘာျဖစ္လို႔သက္ေသခံခ်က္ေဝငွရတာလဲ?</vt:lpstr>
      <vt:lpstr>သက္ေသခံေဝငွရန္အဆင္႔ဆင္႔</vt:lpstr>
      <vt:lpstr>SBC ေဟာေျပာသူမ်ားႏွင္႔ေဝဖန္သူမ်ား</vt:lpstr>
      <vt:lpstr>Epistle Sermon Verses (15 min.)</vt:lpstr>
      <vt:lpstr>Epistle Sermon Verses (15 min.)</vt:lpstr>
      <vt:lpstr>Epistle Sermon Verses (15 min.)</vt:lpstr>
      <vt:lpstr>Epistle Sermon Verses (15 min.)</vt:lpstr>
      <vt:lpstr>Epistle Sermon Verses (15 min.)</vt:lpstr>
      <vt:lpstr>ေက်းဇူးျပဳ၍ဒီႏွစ္ခုကိုခြင္႔ျပဳပါ ၁၅ မိနစ္တရားေဟာခ်က္မ်ား…</vt:lpstr>
      <vt:lpstr>သင္ရဲ ႔အိမ္စာမ႐ွင္းမ လင္းျဖစ္ေနပါသလား?   အကူအညီေတာင္းပါ!</vt:lpstr>
      <vt:lpstr>ေက်းဇူးျပဳ၍အိမ္စာမ်ားကို ကြန္ျပဴတာျဖင္႔ေရးပါ</vt:lpstr>
      <vt:lpstr>အျခားအေၾကာင္းအရာမ်ား</vt:lpstr>
      <vt:lpstr>Black</vt:lpstr>
      <vt:lpstr>LBCေဟာေျပာခ်က္မ်ား&amp; သံုးသတ္ခ်က္မ်ား</vt:lpstr>
      <vt:lpstr>SBC ေဟာေျပာခ်က္မ်ား&amp; သံုးသတ္ခ်က္မ်ား</vt:lpstr>
      <vt:lpstr>SBC ေဟာေျပာခ်က္မ်ား&amp; သံုးသတ္ခ်က္မ်ား</vt:lpstr>
      <vt:lpstr>SBC ေဟာေျပာခ်က္မ်ား&amp; သံုးသတ္ခ်က္မ်ား</vt:lpstr>
      <vt:lpstr>HGST Speakers &amp; Evaluators</vt:lpstr>
      <vt:lpstr>SCM ေဟာေျပာခ်က္မ်ား&amp; သံုးသတ္ခ်က္မ်ား</vt:lpstr>
      <vt:lpstr>HGSTသင္ခန္းစာအတြက္လိုအပ္ခ်က္မ်ား</vt:lpstr>
      <vt:lpstr>LBC သင္ခန္းစာအတြက္လိုအပ္ခ်က္မ်ား</vt:lpstr>
      <vt:lpstr>SCMသင္ခန္းစာအတြက္လိုအပ္ခ်က္မ်ား</vt:lpstr>
      <vt:lpstr>စတင္ေလးမသားစု </vt:lpstr>
      <vt:lpstr>ေရွးဖ္လန္း မိသားစု </vt:lpstr>
      <vt:lpstr>အိမ္စာမ်ားကိုရုပ္ပံုျဖင္႔ေဖာ္ျပျခင္း</vt:lpstr>
      <vt:lpstr>ရုပ္ပံုျဖင္႔ေဖာ္ျပျခင္းပံုစံ</vt:lpstr>
      <vt:lpstr>႐ိုး႐ွင္းေသာပံုျဖင္႔ေဖာ္ျပမႈ</vt:lpstr>
      <vt:lpstr>ဥပမာ အုပ္စုခြဲျခင္း</vt:lpstr>
      <vt:lpstr>တရားေဟာျခင္းအ တတ္ပညာ • BibleStudyDownloads.org</vt:lpstr>
      <vt:lpstr>Black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Rick Griffith</dc:creator>
  <cp:lastModifiedBy>Rick Griffith</cp:lastModifiedBy>
  <cp:revision>458</cp:revision>
  <cp:lastPrinted>2000-03-23T06:37:09Z</cp:lastPrinted>
  <dcterms:created xsi:type="dcterms:W3CDTF">2009-03-16T03:42:55Z</dcterms:created>
  <dcterms:modified xsi:type="dcterms:W3CDTF">2016-02-23T07:21:48Z</dcterms:modified>
</cp:coreProperties>
</file>